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7" r:id="rId2"/>
    <p:sldMasterId id="2147483694" r:id="rId3"/>
    <p:sldMasterId id="2147483711" r:id="rId4"/>
  </p:sldMasterIdLst>
  <p:notesMasterIdLst>
    <p:notesMasterId r:id="rId36"/>
  </p:notesMasterIdLst>
  <p:sldIdLst>
    <p:sldId id="256" r:id="rId5"/>
    <p:sldId id="466" r:id="rId6"/>
    <p:sldId id="467" r:id="rId7"/>
    <p:sldId id="260" r:id="rId8"/>
    <p:sldId id="264" r:id="rId9"/>
    <p:sldId id="447" r:id="rId10"/>
    <p:sldId id="448" r:id="rId11"/>
    <p:sldId id="449" r:id="rId12"/>
    <p:sldId id="450" r:id="rId13"/>
    <p:sldId id="261" r:id="rId14"/>
    <p:sldId id="453" r:id="rId15"/>
    <p:sldId id="451" r:id="rId16"/>
    <p:sldId id="259" r:id="rId17"/>
    <p:sldId id="257" r:id="rId18"/>
    <p:sldId id="258" r:id="rId19"/>
    <p:sldId id="452" r:id="rId20"/>
    <p:sldId id="454" r:id="rId21"/>
    <p:sldId id="262" r:id="rId22"/>
    <p:sldId id="263" r:id="rId23"/>
    <p:sldId id="455" r:id="rId24"/>
    <p:sldId id="265" r:id="rId25"/>
    <p:sldId id="456" r:id="rId26"/>
    <p:sldId id="457" r:id="rId27"/>
    <p:sldId id="458" r:id="rId28"/>
    <p:sldId id="459" r:id="rId29"/>
    <p:sldId id="460" r:id="rId30"/>
    <p:sldId id="461" r:id="rId31"/>
    <p:sldId id="462" r:id="rId32"/>
    <p:sldId id="463" r:id="rId33"/>
    <p:sldId id="464" r:id="rId34"/>
    <p:sldId id="465"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47"/>
    <p:restoredTop sz="96143"/>
  </p:normalViewPr>
  <p:slideViewPr>
    <p:cSldViewPr snapToGrid="0" snapToObjects="1">
      <p:cViewPr varScale="1">
        <p:scale>
          <a:sx n="128" d="100"/>
          <a:sy n="128" d="100"/>
        </p:scale>
        <p:origin x="47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slideMaster" Target="slideMasters/slideMaster3.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253810-8BDA-4890-A6AB-B4080F83E0A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7D37B7D-AB48-494A-AA71-C45B65B5CFCE}">
      <dgm:prSet/>
      <dgm:spPr/>
      <dgm:t>
        <a:bodyPr/>
        <a:lstStyle/>
        <a:p>
          <a:r>
            <a:rPr lang="en-US" dirty="0"/>
            <a:t>Short group activity/lecture</a:t>
          </a:r>
        </a:p>
      </dgm:t>
    </dgm:pt>
    <dgm:pt modelId="{4A060CDC-01BE-4639-AD70-5F968B0CC889}" type="parTrans" cxnId="{F9B6DA4A-67F8-4813-9B0D-7B0D4867ACBD}">
      <dgm:prSet/>
      <dgm:spPr/>
      <dgm:t>
        <a:bodyPr/>
        <a:lstStyle/>
        <a:p>
          <a:endParaRPr lang="en-US"/>
        </a:p>
      </dgm:t>
    </dgm:pt>
    <dgm:pt modelId="{885BEA8D-D7CD-4013-A796-C10C582EE328}" type="sibTrans" cxnId="{F9B6DA4A-67F8-4813-9B0D-7B0D4867ACBD}">
      <dgm:prSet/>
      <dgm:spPr/>
      <dgm:t>
        <a:bodyPr/>
        <a:lstStyle/>
        <a:p>
          <a:endParaRPr lang="en-US"/>
        </a:p>
      </dgm:t>
    </dgm:pt>
    <dgm:pt modelId="{94416122-3836-4CC4-8E02-4F81A66A6314}">
      <dgm:prSet/>
      <dgm:spPr/>
      <dgm:t>
        <a:bodyPr/>
        <a:lstStyle/>
        <a:p>
          <a:r>
            <a:rPr lang="en-US" dirty="0"/>
            <a:t>Student presentations</a:t>
          </a:r>
        </a:p>
      </dgm:t>
    </dgm:pt>
    <dgm:pt modelId="{2B0F529E-EF6A-4C46-B78A-5FCABC4DA0F8}" type="parTrans" cxnId="{A970B366-0DF2-419E-BD4B-FA91CC7EA20A}">
      <dgm:prSet/>
      <dgm:spPr/>
      <dgm:t>
        <a:bodyPr/>
        <a:lstStyle/>
        <a:p>
          <a:endParaRPr lang="en-US"/>
        </a:p>
      </dgm:t>
    </dgm:pt>
    <dgm:pt modelId="{44161273-2DC5-43EE-BD6A-4DD8E1A16879}" type="sibTrans" cxnId="{A970B366-0DF2-419E-BD4B-FA91CC7EA20A}">
      <dgm:prSet/>
      <dgm:spPr/>
      <dgm:t>
        <a:bodyPr/>
        <a:lstStyle/>
        <a:p>
          <a:endParaRPr lang="en-US"/>
        </a:p>
      </dgm:t>
    </dgm:pt>
    <dgm:pt modelId="{DE2688C8-E0DE-48BD-AA97-DACCDEE61D3E}">
      <dgm:prSet/>
      <dgm:spPr/>
      <dgm:t>
        <a:bodyPr/>
        <a:lstStyle/>
        <a:p>
          <a:r>
            <a:rPr lang="en-US" dirty="0"/>
            <a:t>Build sensors!</a:t>
          </a:r>
        </a:p>
      </dgm:t>
    </dgm:pt>
    <dgm:pt modelId="{C363977B-5163-4971-BC16-231729046CC5}" type="parTrans" cxnId="{869A8D15-78ED-4354-B4CD-C542A885D913}">
      <dgm:prSet/>
      <dgm:spPr/>
      <dgm:t>
        <a:bodyPr/>
        <a:lstStyle/>
        <a:p>
          <a:endParaRPr lang="en-US"/>
        </a:p>
      </dgm:t>
    </dgm:pt>
    <dgm:pt modelId="{31859F67-66B2-4E34-823F-A0E6678BAACE}" type="sibTrans" cxnId="{869A8D15-78ED-4354-B4CD-C542A885D913}">
      <dgm:prSet/>
      <dgm:spPr/>
      <dgm:t>
        <a:bodyPr/>
        <a:lstStyle/>
        <a:p>
          <a:endParaRPr lang="en-US"/>
        </a:p>
      </dgm:t>
    </dgm:pt>
    <dgm:pt modelId="{5F6E6DCF-A864-46AD-80F0-F73F9D15C94F}" type="pres">
      <dgm:prSet presAssocID="{44253810-8BDA-4890-A6AB-B4080F83E0AB}" presName="root" presStyleCnt="0">
        <dgm:presLayoutVars>
          <dgm:dir/>
          <dgm:resizeHandles val="exact"/>
        </dgm:presLayoutVars>
      </dgm:prSet>
      <dgm:spPr/>
    </dgm:pt>
    <dgm:pt modelId="{1437064C-C0D4-42F3-AE98-1E407BE9D454}" type="pres">
      <dgm:prSet presAssocID="{17D37B7D-AB48-494A-AA71-C45B65B5CFCE}" presName="compNode" presStyleCnt="0"/>
      <dgm:spPr/>
    </dgm:pt>
    <dgm:pt modelId="{3D430581-D146-40B4-B440-819A18107163}" type="pres">
      <dgm:prSet presAssocID="{17D37B7D-AB48-494A-AA71-C45B65B5CFCE}" presName="bgRect" presStyleLbl="bgShp" presStyleIdx="0" presStyleCnt="3"/>
      <dgm:spPr/>
    </dgm:pt>
    <dgm:pt modelId="{90FB9567-95DD-4229-B491-FED06F8892CA}" type="pres">
      <dgm:prSet presAssocID="{17D37B7D-AB48-494A-AA71-C45B65B5CFC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acher"/>
        </a:ext>
      </dgm:extLst>
    </dgm:pt>
    <dgm:pt modelId="{66203259-B3FD-4895-9667-0FEE467992C9}" type="pres">
      <dgm:prSet presAssocID="{17D37B7D-AB48-494A-AA71-C45B65B5CFCE}" presName="spaceRect" presStyleCnt="0"/>
      <dgm:spPr/>
    </dgm:pt>
    <dgm:pt modelId="{4E5D4251-0280-4232-AEF8-A638E72AEBA8}" type="pres">
      <dgm:prSet presAssocID="{17D37B7D-AB48-494A-AA71-C45B65B5CFCE}" presName="parTx" presStyleLbl="revTx" presStyleIdx="0" presStyleCnt="3">
        <dgm:presLayoutVars>
          <dgm:chMax val="0"/>
          <dgm:chPref val="0"/>
        </dgm:presLayoutVars>
      </dgm:prSet>
      <dgm:spPr/>
    </dgm:pt>
    <dgm:pt modelId="{1969B499-E4A8-4C86-8B9B-8A70D6470181}" type="pres">
      <dgm:prSet presAssocID="{885BEA8D-D7CD-4013-A796-C10C582EE328}" presName="sibTrans" presStyleCnt="0"/>
      <dgm:spPr/>
    </dgm:pt>
    <dgm:pt modelId="{FB3DE282-176D-4428-B383-4EF078D4D397}" type="pres">
      <dgm:prSet presAssocID="{94416122-3836-4CC4-8E02-4F81A66A6314}" presName="compNode" presStyleCnt="0"/>
      <dgm:spPr/>
    </dgm:pt>
    <dgm:pt modelId="{2AD8A881-3060-44D8-A80B-4BFBB60E3A4C}" type="pres">
      <dgm:prSet presAssocID="{94416122-3836-4CC4-8E02-4F81A66A6314}" presName="bgRect" presStyleLbl="bgShp" presStyleIdx="1" presStyleCnt="3"/>
      <dgm:spPr/>
    </dgm:pt>
    <dgm:pt modelId="{9D3B4D98-EDBB-4AD3-B460-458B41345201}" type="pres">
      <dgm:prSet presAssocID="{94416122-3836-4CC4-8E02-4F81A66A631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C06351E1-5006-4B18-993F-318824F56844}" type="pres">
      <dgm:prSet presAssocID="{94416122-3836-4CC4-8E02-4F81A66A6314}" presName="spaceRect" presStyleCnt="0"/>
      <dgm:spPr/>
    </dgm:pt>
    <dgm:pt modelId="{4EE866C1-79DA-4F31-8A06-38C068669DD1}" type="pres">
      <dgm:prSet presAssocID="{94416122-3836-4CC4-8E02-4F81A66A6314}" presName="parTx" presStyleLbl="revTx" presStyleIdx="1" presStyleCnt="3">
        <dgm:presLayoutVars>
          <dgm:chMax val="0"/>
          <dgm:chPref val="0"/>
        </dgm:presLayoutVars>
      </dgm:prSet>
      <dgm:spPr/>
    </dgm:pt>
    <dgm:pt modelId="{5B11B7F9-1499-4341-B4B8-3A6A812FE2F8}" type="pres">
      <dgm:prSet presAssocID="{44161273-2DC5-43EE-BD6A-4DD8E1A16879}" presName="sibTrans" presStyleCnt="0"/>
      <dgm:spPr/>
    </dgm:pt>
    <dgm:pt modelId="{2E430E43-1D4D-46FE-90A2-BB08166E76A9}" type="pres">
      <dgm:prSet presAssocID="{DE2688C8-E0DE-48BD-AA97-DACCDEE61D3E}" presName="compNode" presStyleCnt="0"/>
      <dgm:spPr/>
    </dgm:pt>
    <dgm:pt modelId="{97E6A3BE-A131-412D-AF9A-39CD29F54CB3}" type="pres">
      <dgm:prSet presAssocID="{DE2688C8-E0DE-48BD-AA97-DACCDEE61D3E}" presName="bgRect" presStyleLbl="bgShp" presStyleIdx="2" presStyleCnt="3"/>
      <dgm:spPr/>
    </dgm:pt>
    <dgm:pt modelId="{C86F8E98-948D-4409-AA6F-444440ADD01C}" type="pres">
      <dgm:prSet presAssocID="{DE2688C8-E0DE-48BD-AA97-DACCDEE61D3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st tubes"/>
        </a:ext>
      </dgm:extLst>
    </dgm:pt>
    <dgm:pt modelId="{FE86F081-4718-46A1-BCF7-790B33E5B276}" type="pres">
      <dgm:prSet presAssocID="{DE2688C8-E0DE-48BD-AA97-DACCDEE61D3E}" presName="spaceRect" presStyleCnt="0"/>
      <dgm:spPr/>
    </dgm:pt>
    <dgm:pt modelId="{317B1099-CFC9-49F8-9401-24716FFAABEF}" type="pres">
      <dgm:prSet presAssocID="{DE2688C8-E0DE-48BD-AA97-DACCDEE61D3E}" presName="parTx" presStyleLbl="revTx" presStyleIdx="2" presStyleCnt="3">
        <dgm:presLayoutVars>
          <dgm:chMax val="0"/>
          <dgm:chPref val="0"/>
        </dgm:presLayoutVars>
      </dgm:prSet>
      <dgm:spPr/>
    </dgm:pt>
  </dgm:ptLst>
  <dgm:cxnLst>
    <dgm:cxn modelId="{869A8D15-78ED-4354-B4CD-C542A885D913}" srcId="{44253810-8BDA-4890-A6AB-B4080F83E0AB}" destId="{DE2688C8-E0DE-48BD-AA97-DACCDEE61D3E}" srcOrd="2" destOrd="0" parTransId="{C363977B-5163-4971-BC16-231729046CC5}" sibTransId="{31859F67-66B2-4E34-823F-A0E6678BAACE}"/>
    <dgm:cxn modelId="{D83D3A48-A973-477F-B193-E7ECB3540915}" type="presOf" srcId="{94416122-3836-4CC4-8E02-4F81A66A6314}" destId="{4EE866C1-79DA-4F31-8A06-38C068669DD1}" srcOrd="0" destOrd="0" presId="urn:microsoft.com/office/officeart/2018/2/layout/IconVerticalSolidList"/>
    <dgm:cxn modelId="{F9B6DA4A-67F8-4813-9B0D-7B0D4867ACBD}" srcId="{44253810-8BDA-4890-A6AB-B4080F83E0AB}" destId="{17D37B7D-AB48-494A-AA71-C45B65B5CFCE}" srcOrd="0" destOrd="0" parTransId="{4A060CDC-01BE-4639-AD70-5F968B0CC889}" sibTransId="{885BEA8D-D7CD-4013-A796-C10C582EE328}"/>
    <dgm:cxn modelId="{A970B366-0DF2-419E-BD4B-FA91CC7EA20A}" srcId="{44253810-8BDA-4890-A6AB-B4080F83E0AB}" destId="{94416122-3836-4CC4-8E02-4F81A66A6314}" srcOrd="1" destOrd="0" parTransId="{2B0F529E-EF6A-4C46-B78A-5FCABC4DA0F8}" sibTransId="{44161273-2DC5-43EE-BD6A-4DD8E1A16879}"/>
    <dgm:cxn modelId="{9AEAE68F-ABF5-43C0-BE5B-3C9525316A19}" type="presOf" srcId="{17D37B7D-AB48-494A-AA71-C45B65B5CFCE}" destId="{4E5D4251-0280-4232-AEF8-A638E72AEBA8}" srcOrd="0" destOrd="0" presId="urn:microsoft.com/office/officeart/2018/2/layout/IconVerticalSolidList"/>
    <dgm:cxn modelId="{FBBCABB1-B649-4096-A16D-DAF906BADB32}" type="presOf" srcId="{DE2688C8-E0DE-48BD-AA97-DACCDEE61D3E}" destId="{317B1099-CFC9-49F8-9401-24716FFAABEF}" srcOrd="0" destOrd="0" presId="urn:microsoft.com/office/officeart/2018/2/layout/IconVerticalSolidList"/>
    <dgm:cxn modelId="{730C66CB-0CDB-4C7E-9551-7055079C056A}" type="presOf" srcId="{44253810-8BDA-4890-A6AB-B4080F83E0AB}" destId="{5F6E6DCF-A864-46AD-80F0-F73F9D15C94F}" srcOrd="0" destOrd="0" presId="urn:microsoft.com/office/officeart/2018/2/layout/IconVerticalSolidList"/>
    <dgm:cxn modelId="{A5B076AC-AE5B-48DC-B2EF-B5EE69079A4A}" type="presParOf" srcId="{5F6E6DCF-A864-46AD-80F0-F73F9D15C94F}" destId="{1437064C-C0D4-42F3-AE98-1E407BE9D454}" srcOrd="0" destOrd="0" presId="urn:microsoft.com/office/officeart/2018/2/layout/IconVerticalSolidList"/>
    <dgm:cxn modelId="{551433DC-0C6A-42D4-848B-A3B28E51E5E1}" type="presParOf" srcId="{1437064C-C0D4-42F3-AE98-1E407BE9D454}" destId="{3D430581-D146-40B4-B440-819A18107163}" srcOrd="0" destOrd="0" presId="urn:microsoft.com/office/officeart/2018/2/layout/IconVerticalSolidList"/>
    <dgm:cxn modelId="{27B6849E-CD3C-4F6D-A924-BB3B1E873382}" type="presParOf" srcId="{1437064C-C0D4-42F3-AE98-1E407BE9D454}" destId="{90FB9567-95DD-4229-B491-FED06F8892CA}" srcOrd="1" destOrd="0" presId="urn:microsoft.com/office/officeart/2018/2/layout/IconVerticalSolidList"/>
    <dgm:cxn modelId="{3E53F716-1B35-436E-A510-4D19C3A379AF}" type="presParOf" srcId="{1437064C-C0D4-42F3-AE98-1E407BE9D454}" destId="{66203259-B3FD-4895-9667-0FEE467992C9}" srcOrd="2" destOrd="0" presId="urn:microsoft.com/office/officeart/2018/2/layout/IconVerticalSolidList"/>
    <dgm:cxn modelId="{F3695033-2C64-4DDF-8309-EFFB854E8D6C}" type="presParOf" srcId="{1437064C-C0D4-42F3-AE98-1E407BE9D454}" destId="{4E5D4251-0280-4232-AEF8-A638E72AEBA8}" srcOrd="3" destOrd="0" presId="urn:microsoft.com/office/officeart/2018/2/layout/IconVerticalSolidList"/>
    <dgm:cxn modelId="{3559BB01-7775-4B87-BFDA-3E9A4E9EED5E}" type="presParOf" srcId="{5F6E6DCF-A864-46AD-80F0-F73F9D15C94F}" destId="{1969B499-E4A8-4C86-8B9B-8A70D6470181}" srcOrd="1" destOrd="0" presId="urn:microsoft.com/office/officeart/2018/2/layout/IconVerticalSolidList"/>
    <dgm:cxn modelId="{2608134D-AA44-45CC-B962-70740B0B800A}" type="presParOf" srcId="{5F6E6DCF-A864-46AD-80F0-F73F9D15C94F}" destId="{FB3DE282-176D-4428-B383-4EF078D4D397}" srcOrd="2" destOrd="0" presId="urn:microsoft.com/office/officeart/2018/2/layout/IconVerticalSolidList"/>
    <dgm:cxn modelId="{91F2513C-C7D9-48EE-B070-1B0016A10B9E}" type="presParOf" srcId="{FB3DE282-176D-4428-B383-4EF078D4D397}" destId="{2AD8A881-3060-44D8-A80B-4BFBB60E3A4C}" srcOrd="0" destOrd="0" presId="urn:microsoft.com/office/officeart/2018/2/layout/IconVerticalSolidList"/>
    <dgm:cxn modelId="{82266A2A-CB0F-4D50-A43E-D9D8ED1CE042}" type="presParOf" srcId="{FB3DE282-176D-4428-B383-4EF078D4D397}" destId="{9D3B4D98-EDBB-4AD3-B460-458B41345201}" srcOrd="1" destOrd="0" presId="urn:microsoft.com/office/officeart/2018/2/layout/IconVerticalSolidList"/>
    <dgm:cxn modelId="{962B073F-3E91-4229-927B-77E378AD94F8}" type="presParOf" srcId="{FB3DE282-176D-4428-B383-4EF078D4D397}" destId="{C06351E1-5006-4B18-993F-318824F56844}" srcOrd="2" destOrd="0" presId="urn:microsoft.com/office/officeart/2018/2/layout/IconVerticalSolidList"/>
    <dgm:cxn modelId="{3D72BE2A-3C68-4129-AA5F-3ED47036FCC5}" type="presParOf" srcId="{FB3DE282-176D-4428-B383-4EF078D4D397}" destId="{4EE866C1-79DA-4F31-8A06-38C068669DD1}" srcOrd="3" destOrd="0" presId="urn:microsoft.com/office/officeart/2018/2/layout/IconVerticalSolidList"/>
    <dgm:cxn modelId="{EA810DA5-706D-4EAD-A9AA-EF2A893EF6F6}" type="presParOf" srcId="{5F6E6DCF-A864-46AD-80F0-F73F9D15C94F}" destId="{5B11B7F9-1499-4341-B4B8-3A6A812FE2F8}" srcOrd="3" destOrd="0" presId="urn:microsoft.com/office/officeart/2018/2/layout/IconVerticalSolidList"/>
    <dgm:cxn modelId="{FF607794-D674-4B7B-B8F5-68B1DEF44E30}" type="presParOf" srcId="{5F6E6DCF-A864-46AD-80F0-F73F9D15C94F}" destId="{2E430E43-1D4D-46FE-90A2-BB08166E76A9}" srcOrd="4" destOrd="0" presId="urn:microsoft.com/office/officeart/2018/2/layout/IconVerticalSolidList"/>
    <dgm:cxn modelId="{41BD4DCA-D274-4D81-8108-D8862735474F}" type="presParOf" srcId="{2E430E43-1D4D-46FE-90A2-BB08166E76A9}" destId="{97E6A3BE-A131-412D-AF9A-39CD29F54CB3}" srcOrd="0" destOrd="0" presId="urn:microsoft.com/office/officeart/2018/2/layout/IconVerticalSolidList"/>
    <dgm:cxn modelId="{B3ECFCD9-033F-4659-A231-197DD0E644A9}" type="presParOf" srcId="{2E430E43-1D4D-46FE-90A2-BB08166E76A9}" destId="{C86F8E98-948D-4409-AA6F-444440ADD01C}" srcOrd="1" destOrd="0" presId="urn:microsoft.com/office/officeart/2018/2/layout/IconVerticalSolidList"/>
    <dgm:cxn modelId="{3E25FEA1-A834-4B2A-88F6-5EA878405C2C}" type="presParOf" srcId="{2E430E43-1D4D-46FE-90A2-BB08166E76A9}" destId="{FE86F081-4718-46A1-BCF7-790B33E5B276}" srcOrd="2" destOrd="0" presId="urn:microsoft.com/office/officeart/2018/2/layout/IconVerticalSolidList"/>
    <dgm:cxn modelId="{0EBEC27D-90C5-4C75-B59C-0F2488F6C614}" type="presParOf" srcId="{2E430E43-1D4D-46FE-90A2-BB08166E76A9}" destId="{317B1099-CFC9-49F8-9401-24716FFAABE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15AC9B-B8EB-42AA-97FD-2055D953FD68}"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1A91864-11F5-4F34-9680-F81145B900DA}">
      <dgm:prSet custT="1"/>
      <dgm:spPr/>
      <dgm:t>
        <a:bodyPr/>
        <a:lstStyle/>
        <a:p>
          <a:pPr>
            <a:defRPr cap="all"/>
          </a:pPr>
          <a:r>
            <a:rPr lang="en-US" sz="1800" dirty="0"/>
            <a:t>Think (3 mins): list out as many wireless Data transfer technologies as you can think of</a:t>
          </a:r>
        </a:p>
      </dgm:t>
    </dgm:pt>
    <dgm:pt modelId="{ED00ADE0-5289-4FFC-B366-004678ED3312}" type="parTrans" cxnId="{2913C2DB-D771-446C-B1A0-D4CBDE6700F1}">
      <dgm:prSet/>
      <dgm:spPr/>
      <dgm:t>
        <a:bodyPr/>
        <a:lstStyle/>
        <a:p>
          <a:endParaRPr lang="en-US" sz="2800"/>
        </a:p>
      </dgm:t>
    </dgm:pt>
    <dgm:pt modelId="{B0217801-A12A-40A3-B2C0-3ABD43045E52}" type="sibTrans" cxnId="{2913C2DB-D771-446C-B1A0-D4CBDE6700F1}">
      <dgm:prSet/>
      <dgm:spPr/>
      <dgm:t>
        <a:bodyPr/>
        <a:lstStyle/>
        <a:p>
          <a:endParaRPr lang="en-US" sz="2800"/>
        </a:p>
      </dgm:t>
    </dgm:pt>
    <dgm:pt modelId="{C4B69867-4F21-48AD-8516-8DB37E26D2F8}">
      <dgm:prSet custT="1"/>
      <dgm:spPr/>
      <dgm:t>
        <a:bodyPr/>
        <a:lstStyle/>
        <a:p>
          <a:pPr>
            <a:defRPr cap="all"/>
          </a:pPr>
          <a:r>
            <a:rPr lang="en-US" sz="1800" dirty="0"/>
            <a:t>Pair (3 mins): pair up with one other person and discuss</a:t>
          </a:r>
        </a:p>
      </dgm:t>
    </dgm:pt>
    <dgm:pt modelId="{2B2DA41E-BBA8-4998-9E28-67BA809A49C3}" type="parTrans" cxnId="{4EEFCAA9-A226-498D-8253-203A4E8BDF81}">
      <dgm:prSet/>
      <dgm:spPr/>
      <dgm:t>
        <a:bodyPr/>
        <a:lstStyle/>
        <a:p>
          <a:endParaRPr lang="en-US" sz="2800"/>
        </a:p>
      </dgm:t>
    </dgm:pt>
    <dgm:pt modelId="{9F0237FF-7428-4276-9AEE-C12F696CF476}" type="sibTrans" cxnId="{4EEFCAA9-A226-498D-8253-203A4E8BDF81}">
      <dgm:prSet/>
      <dgm:spPr/>
      <dgm:t>
        <a:bodyPr/>
        <a:lstStyle/>
        <a:p>
          <a:endParaRPr lang="en-US" sz="2800"/>
        </a:p>
      </dgm:t>
    </dgm:pt>
    <dgm:pt modelId="{62C8AAAB-6398-4A3A-B5DB-126C6EF96C50}">
      <dgm:prSet custT="1"/>
      <dgm:spPr/>
      <dgm:t>
        <a:bodyPr/>
        <a:lstStyle/>
        <a:p>
          <a:pPr>
            <a:defRPr cap="all"/>
          </a:pPr>
          <a:r>
            <a:rPr lang="en-US" sz="1800" dirty="0"/>
            <a:t>Share (5 mins): share your thoughts with the class</a:t>
          </a:r>
        </a:p>
      </dgm:t>
    </dgm:pt>
    <dgm:pt modelId="{BF42F27C-0AAA-4C32-8FB2-4A8EAE77E889}" type="parTrans" cxnId="{EB59F477-DBF5-457D-8CAD-9953C5C63BC1}">
      <dgm:prSet/>
      <dgm:spPr/>
      <dgm:t>
        <a:bodyPr/>
        <a:lstStyle/>
        <a:p>
          <a:endParaRPr lang="en-US" sz="2800"/>
        </a:p>
      </dgm:t>
    </dgm:pt>
    <dgm:pt modelId="{2F84F022-4314-43B5-93A0-E815C9C499EC}" type="sibTrans" cxnId="{EB59F477-DBF5-457D-8CAD-9953C5C63BC1}">
      <dgm:prSet/>
      <dgm:spPr/>
      <dgm:t>
        <a:bodyPr/>
        <a:lstStyle/>
        <a:p>
          <a:endParaRPr lang="en-US" sz="2800"/>
        </a:p>
      </dgm:t>
    </dgm:pt>
    <dgm:pt modelId="{0CBB5F9D-20E2-461C-AEDD-5012341EF7C8}" type="pres">
      <dgm:prSet presAssocID="{8215AC9B-B8EB-42AA-97FD-2055D953FD68}" presName="root" presStyleCnt="0">
        <dgm:presLayoutVars>
          <dgm:dir/>
          <dgm:resizeHandles val="exact"/>
        </dgm:presLayoutVars>
      </dgm:prSet>
      <dgm:spPr/>
    </dgm:pt>
    <dgm:pt modelId="{2109FF5F-D50B-4ECD-A1F8-FE961AAC20B5}" type="pres">
      <dgm:prSet presAssocID="{71A91864-11F5-4F34-9680-F81145B900DA}" presName="compNode" presStyleCnt="0"/>
      <dgm:spPr/>
    </dgm:pt>
    <dgm:pt modelId="{38AC1127-F40E-4F31-97C9-740D473BE312}" type="pres">
      <dgm:prSet presAssocID="{71A91864-11F5-4F34-9680-F81145B900DA}" presName="iconBgRect" presStyleLbl="bgShp" presStyleIdx="0" presStyleCnt="3"/>
      <dgm:spPr/>
    </dgm:pt>
    <dgm:pt modelId="{5A073BA1-9D8F-4754-ACE6-FC1BFA3E394D}" type="pres">
      <dgm:prSet presAssocID="{71A91864-11F5-4F34-9680-F81145B900D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reless router"/>
        </a:ext>
      </dgm:extLst>
    </dgm:pt>
    <dgm:pt modelId="{CB8109E2-C6AF-402E-B846-9C40F8509D9B}" type="pres">
      <dgm:prSet presAssocID="{71A91864-11F5-4F34-9680-F81145B900DA}" presName="spaceRect" presStyleCnt="0"/>
      <dgm:spPr/>
    </dgm:pt>
    <dgm:pt modelId="{D264366F-E0C6-4C0B-8465-380D8467F225}" type="pres">
      <dgm:prSet presAssocID="{71A91864-11F5-4F34-9680-F81145B900DA}" presName="textRect" presStyleLbl="revTx" presStyleIdx="0" presStyleCnt="3">
        <dgm:presLayoutVars>
          <dgm:chMax val="1"/>
          <dgm:chPref val="1"/>
        </dgm:presLayoutVars>
      </dgm:prSet>
      <dgm:spPr/>
    </dgm:pt>
    <dgm:pt modelId="{2E34F839-CECC-4DF2-BB9F-33EA0B12E158}" type="pres">
      <dgm:prSet presAssocID="{B0217801-A12A-40A3-B2C0-3ABD43045E52}" presName="sibTrans" presStyleCnt="0"/>
      <dgm:spPr/>
    </dgm:pt>
    <dgm:pt modelId="{76F31E35-3132-42FB-BAC9-51CC578A9021}" type="pres">
      <dgm:prSet presAssocID="{C4B69867-4F21-48AD-8516-8DB37E26D2F8}" presName="compNode" presStyleCnt="0"/>
      <dgm:spPr/>
    </dgm:pt>
    <dgm:pt modelId="{8C1337B1-4838-4A7A-9261-2F86E03C0AA0}" type="pres">
      <dgm:prSet presAssocID="{C4B69867-4F21-48AD-8516-8DB37E26D2F8}" presName="iconBgRect" presStyleLbl="bgShp" presStyleIdx="1" presStyleCnt="3"/>
      <dgm:spPr/>
    </dgm:pt>
    <dgm:pt modelId="{8C7B160C-7109-4BAA-947A-D671B35798BF}" type="pres">
      <dgm:prSet presAssocID="{C4B69867-4F21-48AD-8516-8DB37E26D2F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ard Room"/>
        </a:ext>
      </dgm:extLst>
    </dgm:pt>
    <dgm:pt modelId="{A3B9CD1B-C421-4DDB-8F04-C1FEFDDF4582}" type="pres">
      <dgm:prSet presAssocID="{C4B69867-4F21-48AD-8516-8DB37E26D2F8}" presName="spaceRect" presStyleCnt="0"/>
      <dgm:spPr/>
    </dgm:pt>
    <dgm:pt modelId="{D2C47EAB-CE14-4FE8-9133-E0889E2F19EB}" type="pres">
      <dgm:prSet presAssocID="{C4B69867-4F21-48AD-8516-8DB37E26D2F8}" presName="textRect" presStyleLbl="revTx" presStyleIdx="1" presStyleCnt="3">
        <dgm:presLayoutVars>
          <dgm:chMax val="1"/>
          <dgm:chPref val="1"/>
        </dgm:presLayoutVars>
      </dgm:prSet>
      <dgm:spPr/>
    </dgm:pt>
    <dgm:pt modelId="{B23FDFC3-8FA1-4246-B356-F9F37AE1AD8C}" type="pres">
      <dgm:prSet presAssocID="{9F0237FF-7428-4276-9AEE-C12F696CF476}" presName="sibTrans" presStyleCnt="0"/>
      <dgm:spPr/>
    </dgm:pt>
    <dgm:pt modelId="{B1A38CFF-9F43-4809-AEB3-404187D24225}" type="pres">
      <dgm:prSet presAssocID="{62C8AAAB-6398-4A3A-B5DB-126C6EF96C50}" presName="compNode" presStyleCnt="0"/>
      <dgm:spPr/>
    </dgm:pt>
    <dgm:pt modelId="{8B7F2C34-91D0-480D-8A0F-C77DB65FE562}" type="pres">
      <dgm:prSet presAssocID="{62C8AAAB-6398-4A3A-B5DB-126C6EF96C50}" presName="iconBgRect" presStyleLbl="bgShp" presStyleIdx="2" presStyleCnt="3"/>
      <dgm:spPr/>
    </dgm:pt>
    <dgm:pt modelId="{97E32865-E85B-4C5A-AB6D-DACA43CB015A}" type="pres">
      <dgm:prSet presAssocID="{62C8AAAB-6398-4A3A-B5DB-126C6EF96C5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ustomer Review"/>
        </a:ext>
      </dgm:extLst>
    </dgm:pt>
    <dgm:pt modelId="{CF8AA5F8-B673-42F9-A9B0-BC385E8F2C15}" type="pres">
      <dgm:prSet presAssocID="{62C8AAAB-6398-4A3A-B5DB-126C6EF96C50}" presName="spaceRect" presStyleCnt="0"/>
      <dgm:spPr/>
    </dgm:pt>
    <dgm:pt modelId="{5DD0BDFD-9F40-4908-AEC1-A322C1D923BE}" type="pres">
      <dgm:prSet presAssocID="{62C8AAAB-6398-4A3A-B5DB-126C6EF96C50}" presName="textRect" presStyleLbl="revTx" presStyleIdx="2" presStyleCnt="3">
        <dgm:presLayoutVars>
          <dgm:chMax val="1"/>
          <dgm:chPref val="1"/>
        </dgm:presLayoutVars>
      </dgm:prSet>
      <dgm:spPr/>
    </dgm:pt>
  </dgm:ptLst>
  <dgm:cxnLst>
    <dgm:cxn modelId="{201F5B09-5B25-4C2D-A51B-4EFC88874F6C}" type="presOf" srcId="{8215AC9B-B8EB-42AA-97FD-2055D953FD68}" destId="{0CBB5F9D-20E2-461C-AEDD-5012341EF7C8}" srcOrd="0" destOrd="0" presId="urn:microsoft.com/office/officeart/2018/5/layout/IconCircleLabelList"/>
    <dgm:cxn modelId="{FE494F28-EC83-48BB-A77D-58CF42151CEC}" type="presOf" srcId="{C4B69867-4F21-48AD-8516-8DB37E26D2F8}" destId="{D2C47EAB-CE14-4FE8-9133-E0889E2F19EB}" srcOrd="0" destOrd="0" presId="urn:microsoft.com/office/officeart/2018/5/layout/IconCircleLabelList"/>
    <dgm:cxn modelId="{72362250-829C-4DED-946D-537C3DCF875A}" type="presOf" srcId="{62C8AAAB-6398-4A3A-B5DB-126C6EF96C50}" destId="{5DD0BDFD-9F40-4908-AEC1-A322C1D923BE}" srcOrd="0" destOrd="0" presId="urn:microsoft.com/office/officeart/2018/5/layout/IconCircleLabelList"/>
    <dgm:cxn modelId="{EB59F477-DBF5-457D-8CAD-9953C5C63BC1}" srcId="{8215AC9B-B8EB-42AA-97FD-2055D953FD68}" destId="{62C8AAAB-6398-4A3A-B5DB-126C6EF96C50}" srcOrd="2" destOrd="0" parTransId="{BF42F27C-0AAA-4C32-8FB2-4A8EAE77E889}" sibTransId="{2F84F022-4314-43B5-93A0-E815C9C499EC}"/>
    <dgm:cxn modelId="{16327C8C-B318-49DD-8B7E-AE29EED0CD28}" type="presOf" srcId="{71A91864-11F5-4F34-9680-F81145B900DA}" destId="{D264366F-E0C6-4C0B-8465-380D8467F225}" srcOrd="0" destOrd="0" presId="urn:microsoft.com/office/officeart/2018/5/layout/IconCircleLabelList"/>
    <dgm:cxn modelId="{4EEFCAA9-A226-498D-8253-203A4E8BDF81}" srcId="{8215AC9B-B8EB-42AA-97FD-2055D953FD68}" destId="{C4B69867-4F21-48AD-8516-8DB37E26D2F8}" srcOrd="1" destOrd="0" parTransId="{2B2DA41E-BBA8-4998-9E28-67BA809A49C3}" sibTransId="{9F0237FF-7428-4276-9AEE-C12F696CF476}"/>
    <dgm:cxn modelId="{2913C2DB-D771-446C-B1A0-D4CBDE6700F1}" srcId="{8215AC9B-B8EB-42AA-97FD-2055D953FD68}" destId="{71A91864-11F5-4F34-9680-F81145B900DA}" srcOrd="0" destOrd="0" parTransId="{ED00ADE0-5289-4FFC-B366-004678ED3312}" sibTransId="{B0217801-A12A-40A3-B2C0-3ABD43045E52}"/>
    <dgm:cxn modelId="{E8199379-7D10-4860-8B0D-D842B39CB8AC}" type="presParOf" srcId="{0CBB5F9D-20E2-461C-AEDD-5012341EF7C8}" destId="{2109FF5F-D50B-4ECD-A1F8-FE961AAC20B5}" srcOrd="0" destOrd="0" presId="urn:microsoft.com/office/officeart/2018/5/layout/IconCircleLabelList"/>
    <dgm:cxn modelId="{70803EB4-736F-4EBB-831D-BA4A6A775013}" type="presParOf" srcId="{2109FF5F-D50B-4ECD-A1F8-FE961AAC20B5}" destId="{38AC1127-F40E-4F31-97C9-740D473BE312}" srcOrd="0" destOrd="0" presId="urn:microsoft.com/office/officeart/2018/5/layout/IconCircleLabelList"/>
    <dgm:cxn modelId="{F099EEDF-1B6A-44CF-A558-9ADA976B89E8}" type="presParOf" srcId="{2109FF5F-D50B-4ECD-A1F8-FE961AAC20B5}" destId="{5A073BA1-9D8F-4754-ACE6-FC1BFA3E394D}" srcOrd="1" destOrd="0" presId="urn:microsoft.com/office/officeart/2018/5/layout/IconCircleLabelList"/>
    <dgm:cxn modelId="{F9675C77-5E7C-4B0C-96B8-CAA3B0C33A53}" type="presParOf" srcId="{2109FF5F-D50B-4ECD-A1F8-FE961AAC20B5}" destId="{CB8109E2-C6AF-402E-B846-9C40F8509D9B}" srcOrd="2" destOrd="0" presId="urn:microsoft.com/office/officeart/2018/5/layout/IconCircleLabelList"/>
    <dgm:cxn modelId="{19A6A91D-F8DE-4442-AA2A-823AAFC4697A}" type="presParOf" srcId="{2109FF5F-D50B-4ECD-A1F8-FE961AAC20B5}" destId="{D264366F-E0C6-4C0B-8465-380D8467F225}" srcOrd="3" destOrd="0" presId="urn:microsoft.com/office/officeart/2018/5/layout/IconCircleLabelList"/>
    <dgm:cxn modelId="{764E5131-1AD9-48E4-BF05-415DADE61CDE}" type="presParOf" srcId="{0CBB5F9D-20E2-461C-AEDD-5012341EF7C8}" destId="{2E34F839-CECC-4DF2-BB9F-33EA0B12E158}" srcOrd="1" destOrd="0" presId="urn:microsoft.com/office/officeart/2018/5/layout/IconCircleLabelList"/>
    <dgm:cxn modelId="{9FFFDB17-37B1-4449-80F3-24321EA76026}" type="presParOf" srcId="{0CBB5F9D-20E2-461C-AEDD-5012341EF7C8}" destId="{76F31E35-3132-42FB-BAC9-51CC578A9021}" srcOrd="2" destOrd="0" presId="urn:microsoft.com/office/officeart/2018/5/layout/IconCircleLabelList"/>
    <dgm:cxn modelId="{B37C6130-6F3D-4BCB-897A-CB3083884F11}" type="presParOf" srcId="{76F31E35-3132-42FB-BAC9-51CC578A9021}" destId="{8C1337B1-4838-4A7A-9261-2F86E03C0AA0}" srcOrd="0" destOrd="0" presId="urn:microsoft.com/office/officeart/2018/5/layout/IconCircleLabelList"/>
    <dgm:cxn modelId="{D7EBF8E5-5491-4635-8865-94B51CEBF078}" type="presParOf" srcId="{76F31E35-3132-42FB-BAC9-51CC578A9021}" destId="{8C7B160C-7109-4BAA-947A-D671B35798BF}" srcOrd="1" destOrd="0" presId="urn:microsoft.com/office/officeart/2018/5/layout/IconCircleLabelList"/>
    <dgm:cxn modelId="{D6595352-D28E-4D19-A6C3-2BE7A41C526E}" type="presParOf" srcId="{76F31E35-3132-42FB-BAC9-51CC578A9021}" destId="{A3B9CD1B-C421-4DDB-8F04-C1FEFDDF4582}" srcOrd="2" destOrd="0" presId="urn:microsoft.com/office/officeart/2018/5/layout/IconCircleLabelList"/>
    <dgm:cxn modelId="{C07E85B4-64A7-46A8-B947-6EE3471C52F2}" type="presParOf" srcId="{76F31E35-3132-42FB-BAC9-51CC578A9021}" destId="{D2C47EAB-CE14-4FE8-9133-E0889E2F19EB}" srcOrd="3" destOrd="0" presId="urn:microsoft.com/office/officeart/2018/5/layout/IconCircleLabelList"/>
    <dgm:cxn modelId="{943A4CD9-A948-48A0-8104-33BD7E00EFED}" type="presParOf" srcId="{0CBB5F9D-20E2-461C-AEDD-5012341EF7C8}" destId="{B23FDFC3-8FA1-4246-B356-F9F37AE1AD8C}" srcOrd="3" destOrd="0" presId="urn:microsoft.com/office/officeart/2018/5/layout/IconCircleLabelList"/>
    <dgm:cxn modelId="{B7C41C73-9468-42B8-B476-1E89FA35A4A7}" type="presParOf" srcId="{0CBB5F9D-20E2-461C-AEDD-5012341EF7C8}" destId="{B1A38CFF-9F43-4809-AEB3-404187D24225}" srcOrd="4" destOrd="0" presId="urn:microsoft.com/office/officeart/2018/5/layout/IconCircleLabelList"/>
    <dgm:cxn modelId="{57C520FD-C0C5-42D1-ACAB-0D3E477CC345}" type="presParOf" srcId="{B1A38CFF-9F43-4809-AEB3-404187D24225}" destId="{8B7F2C34-91D0-480D-8A0F-C77DB65FE562}" srcOrd="0" destOrd="0" presId="urn:microsoft.com/office/officeart/2018/5/layout/IconCircleLabelList"/>
    <dgm:cxn modelId="{6F22F3FA-40C7-4038-8632-AD780744148B}" type="presParOf" srcId="{B1A38CFF-9F43-4809-AEB3-404187D24225}" destId="{97E32865-E85B-4C5A-AB6D-DACA43CB015A}" srcOrd="1" destOrd="0" presId="urn:microsoft.com/office/officeart/2018/5/layout/IconCircleLabelList"/>
    <dgm:cxn modelId="{71842ED4-9C37-4355-A741-5B5EB66CF083}" type="presParOf" srcId="{B1A38CFF-9F43-4809-AEB3-404187D24225}" destId="{CF8AA5F8-B673-42F9-A9B0-BC385E8F2C15}" srcOrd="2" destOrd="0" presId="urn:microsoft.com/office/officeart/2018/5/layout/IconCircleLabelList"/>
    <dgm:cxn modelId="{BA291308-7094-4EF2-8088-21AF9634D392}" type="presParOf" srcId="{B1A38CFF-9F43-4809-AEB3-404187D24225}" destId="{5DD0BDFD-9F40-4908-AEC1-A322C1D923BE}"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430581-D146-40B4-B440-819A18107163}">
      <dsp:nvSpPr>
        <dsp:cNvPr id="0" name=""/>
        <dsp:cNvSpPr/>
      </dsp:nvSpPr>
      <dsp:spPr>
        <a:xfrm>
          <a:off x="0" y="607"/>
          <a:ext cx="6628804" cy="14223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FB9567-95DD-4229-B491-FED06F8892CA}">
      <dsp:nvSpPr>
        <dsp:cNvPr id="0" name=""/>
        <dsp:cNvSpPr/>
      </dsp:nvSpPr>
      <dsp:spPr>
        <a:xfrm>
          <a:off x="430272" y="320645"/>
          <a:ext cx="782314" cy="7823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E5D4251-0280-4232-AEF8-A638E72AEBA8}">
      <dsp:nvSpPr>
        <dsp:cNvPr id="0" name=""/>
        <dsp:cNvSpPr/>
      </dsp:nvSpPr>
      <dsp:spPr>
        <a:xfrm>
          <a:off x="1642860" y="607"/>
          <a:ext cx="4985943" cy="1422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536" tIns="150536" rIns="150536" bIns="150536" numCol="1" spcCol="1270" anchor="ctr" anchorCtr="0">
          <a:noAutofit/>
        </a:bodyPr>
        <a:lstStyle/>
        <a:p>
          <a:pPr marL="0" lvl="0" indent="0" algn="l" defTabSz="1111250">
            <a:lnSpc>
              <a:spcPct val="90000"/>
            </a:lnSpc>
            <a:spcBef>
              <a:spcPct val="0"/>
            </a:spcBef>
            <a:spcAft>
              <a:spcPct val="35000"/>
            </a:spcAft>
            <a:buNone/>
          </a:pPr>
          <a:r>
            <a:rPr lang="en-US" sz="2500" kern="1200" dirty="0"/>
            <a:t>Short group activity/lecture</a:t>
          </a:r>
        </a:p>
      </dsp:txBody>
      <dsp:txXfrm>
        <a:off x="1642860" y="607"/>
        <a:ext cx="4985943" cy="1422390"/>
      </dsp:txXfrm>
    </dsp:sp>
    <dsp:sp modelId="{2AD8A881-3060-44D8-A80B-4BFBB60E3A4C}">
      <dsp:nvSpPr>
        <dsp:cNvPr id="0" name=""/>
        <dsp:cNvSpPr/>
      </dsp:nvSpPr>
      <dsp:spPr>
        <a:xfrm>
          <a:off x="0" y="1778595"/>
          <a:ext cx="6628804" cy="14223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3B4D98-EDBB-4AD3-B460-458B41345201}">
      <dsp:nvSpPr>
        <dsp:cNvPr id="0" name=""/>
        <dsp:cNvSpPr/>
      </dsp:nvSpPr>
      <dsp:spPr>
        <a:xfrm>
          <a:off x="430272" y="2098633"/>
          <a:ext cx="782314" cy="7823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EE866C1-79DA-4F31-8A06-38C068669DD1}">
      <dsp:nvSpPr>
        <dsp:cNvPr id="0" name=""/>
        <dsp:cNvSpPr/>
      </dsp:nvSpPr>
      <dsp:spPr>
        <a:xfrm>
          <a:off x="1642860" y="1778595"/>
          <a:ext cx="4985943" cy="1422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536" tIns="150536" rIns="150536" bIns="150536" numCol="1" spcCol="1270" anchor="ctr" anchorCtr="0">
          <a:noAutofit/>
        </a:bodyPr>
        <a:lstStyle/>
        <a:p>
          <a:pPr marL="0" lvl="0" indent="0" algn="l" defTabSz="1111250">
            <a:lnSpc>
              <a:spcPct val="90000"/>
            </a:lnSpc>
            <a:spcBef>
              <a:spcPct val="0"/>
            </a:spcBef>
            <a:spcAft>
              <a:spcPct val="35000"/>
            </a:spcAft>
            <a:buNone/>
          </a:pPr>
          <a:r>
            <a:rPr lang="en-US" sz="2500" kern="1200" dirty="0"/>
            <a:t>Student presentations</a:t>
          </a:r>
        </a:p>
      </dsp:txBody>
      <dsp:txXfrm>
        <a:off x="1642860" y="1778595"/>
        <a:ext cx="4985943" cy="1422390"/>
      </dsp:txXfrm>
    </dsp:sp>
    <dsp:sp modelId="{97E6A3BE-A131-412D-AF9A-39CD29F54CB3}">
      <dsp:nvSpPr>
        <dsp:cNvPr id="0" name=""/>
        <dsp:cNvSpPr/>
      </dsp:nvSpPr>
      <dsp:spPr>
        <a:xfrm>
          <a:off x="0" y="3556583"/>
          <a:ext cx="6628804" cy="14223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6F8E98-948D-4409-AA6F-444440ADD01C}">
      <dsp:nvSpPr>
        <dsp:cNvPr id="0" name=""/>
        <dsp:cNvSpPr/>
      </dsp:nvSpPr>
      <dsp:spPr>
        <a:xfrm>
          <a:off x="430272" y="3876620"/>
          <a:ext cx="782314" cy="7823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17B1099-CFC9-49F8-9401-24716FFAABEF}">
      <dsp:nvSpPr>
        <dsp:cNvPr id="0" name=""/>
        <dsp:cNvSpPr/>
      </dsp:nvSpPr>
      <dsp:spPr>
        <a:xfrm>
          <a:off x="1642860" y="3556583"/>
          <a:ext cx="4985943" cy="1422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536" tIns="150536" rIns="150536" bIns="150536" numCol="1" spcCol="1270" anchor="ctr" anchorCtr="0">
          <a:noAutofit/>
        </a:bodyPr>
        <a:lstStyle/>
        <a:p>
          <a:pPr marL="0" lvl="0" indent="0" algn="l" defTabSz="1111250">
            <a:lnSpc>
              <a:spcPct val="90000"/>
            </a:lnSpc>
            <a:spcBef>
              <a:spcPct val="0"/>
            </a:spcBef>
            <a:spcAft>
              <a:spcPct val="35000"/>
            </a:spcAft>
            <a:buNone/>
          </a:pPr>
          <a:r>
            <a:rPr lang="en-US" sz="2500" kern="1200" dirty="0"/>
            <a:t>Build sensors!</a:t>
          </a:r>
        </a:p>
      </dsp:txBody>
      <dsp:txXfrm>
        <a:off x="1642860" y="3556583"/>
        <a:ext cx="4985943" cy="14223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AC1127-F40E-4F31-97C9-740D473BE312}">
      <dsp:nvSpPr>
        <dsp:cNvPr id="0" name=""/>
        <dsp:cNvSpPr/>
      </dsp:nvSpPr>
      <dsp:spPr>
        <a:xfrm>
          <a:off x="563316" y="415491"/>
          <a:ext cx="1749937" cy="174993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073BA1-9D8F-4754-ACE6-FC1BFA3E394D}">
      <dsp:nvSpPr>
        <dsp:cNvPr id="0" name=""/>
        <dsp:cNvSpPr/>
      </dsp:nvSpPr>
      <dsp:spPr>
        <a:xfrm>
          <a:off x="936253" y="788428"/>
          <a:ext cx="1004062" cy="1004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264366F-E0C6-4C0B-8465-380D8467F225}">
      <dsp:nvSpPr>
        <dsp:cNvPr id="0" name=""/>
        <dsp:cNvSpPr/>
      </dsp:nvSpPr>
      <dsp:spPr>
        <a:xfrm>
          <a:off x="3910" y="2710491"/>
          <a:ext cx="2868750" cy="96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t>Think (3 mins): list out as many wireless Data transfer technologies as you can think of</a:t>
          </a:r>
        </a:p>
      </dsp:txBody>
      <dsp:txXfrm>
        <a:off x="3910" y="2710491"/>
        <a:ext cx="2868750" cy="967500"/>
      </dsp:txXfrm>
    </dsp:sp>
    <dsp:sp modelId="{8C1337B1-4838-4A7A-9261-2F86E03C0AA0}">
      <dsp:nvSpPr>
        <dsp:cNvPr id="0" name=""/>
        <dsp:cNvSpPr/>
      </dsp:nvSpPr>
      <dsp:spPr>
        <a:xfrm>
          <a:off x="3934097" y="415491"/>
          <a:ext cx="1749937" cy="174993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7B160C-7109-4BAA-947A-D671B35798BF}">
      <dsp:nvSpPr>
        <dsp:cNvPr id="0" name=""/>
        <dsp:cNvSpPr/>
      </dsp:nvSpPr>
      <dsp:spPr>
        <a:xfrm>
          <a:off x="4307035" y="788428"/>
          <a:ext cx="1004062" cy="1004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2C47EAB-CE14-4FE8-9133-E0889E2F19EB}">
      <dsp:nvSpPr>
        <dsp:cNvPr id="0" name=""/>
        <dsp:cNvSpPr/>
      </dsp:nvSpPr>
      <dsp:spPr>
        <a:xfrm>
          <a:off x="3374691" y="2710491"/>
          <a:ext cx="2868750" cy="96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t>Pair (3 mins): pair up with one other person and discuss</a:t>
          </a:r>
        </a:p>
      </dsp:txBody>
      <dsp:txXfrm>
        <a:off x="3374691" y="2710491"/>
        <a:ext cx="2868750" cy="967500"/>
      </dsp:txXfrm>
    </dsp:sp>
    <dsp:sp modelId="{8B7F2C34-91D0-480D-8A0F-C77DB65FE562}">
      <dsp:nvSpPr>
        <dsp:cNvPr id="0" name=""/>
        <dsp:cNvSpPr/>
      </dsp:nvSpPr>
      <dsp:spPr>
        <a:xfrm>
          <a:off x="7304879" y="415491"/>
          <a:ext cx="1749937" cy="174993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E32865-E85B-4C5A-AB6D-DACA43CB015A}">
      <dsp:nvSpPr>
        <dsp:cNvPr id="0" name=""/>
        <dsp:cNvSpPr/>
      </dsp:nvSpPr>
      <dsp:spPr>
        <a:xfrm>
          <a:off x="7677816" y="788428"/>
          <a:ext cx="1004062" cy="10040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DD0BDFD-9F40-4908-AEC1-A322C1D923BE}">
      <dsp:nvSpPr>
        <dsp:cNvPr id="0" name=""/>
        <dsp:cNvSpPr/>
      </dsp:nvSpPr>
      <dsp:spPr>
        <a:xfrm>
          <a:off x="6745472" y="2710491"/>
          <a:ext cx="2868750" cy="96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t>Share (5 mins): share your thoughts with the class</a:t>
          </a:r>
        </a:p>
      </dsp:txBody>
      <dsp:txXfrm>
        <a:off x="6745472" y="2710491"/>
        <a:ext cx="2868750" cy="9675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40B6BF-36C2-FE40-9D87-74A6571A2F6B}" type="datetimeFigureOut">
              <a:rPr lang="en-US" smtClean="0"/>
              <a:t>10/10/24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41C3B9-7C5A-544A-A12C-9D7873C13B78}" type="slidenum">
              <a:rPr lang="en-US" smtClean="0"/>
              <a:t>‹#›</a:t>
            </a:fld>
            <a:endParaRPr lang="en-US"/>
          </a:p>
        </p:txBody>
      </p:sp>
    </p:spTree>
    <p:extLst>
      <p:ext uri="{BB962C8B-B14F-4D97-AF65-F5344CB8AC3E}">
        <p14:creationId xmlns:p14="http://schemas.microsoft.com/office/powerpoint/2010/main" val="2569213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5b1a15635a_0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5b1a15635a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5b8f48dde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5b8f48dde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the data flow chart of our sensor. The probes are placed in the water to collect a sample, data is sent through the sensor array, which comprised of the microcontroller (Particle Boron), Battery, SD card, power isolation circuit (Tentacle T3 Shield), and individual controllers for each probe. The particle boron is 4G and able to send data to the cloud which is inputted directly into a google sheet.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5a2f4a8c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5a2f4a8c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57eb70299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57eb70299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5b1a15635a_0_5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5b1a15635a_0_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70D5C3A-A955-5A40-9462-01A264051331}" type="datetimeFigureOut">
              <a:rPr lang="en-US" smtClean="0"/>
              <a:t>10/10/24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95CEDF-D07B-A646-93C9-6161A8EFCBF1}" type="slidenum">
              <a:rPr lang="en-US" smtClean="0"/>
              <a:t>‹#›</a:t>
            </a:fld>
            <a:endParaRPr lang="en-US"/>
          </a:p>
        </p:txBody>
      </p:sp>
    </p:spTree>
    <p:extLst>
      <p:ext uri="{BB962C8B-B14F-4D97-AF65-F5344CB8AC3E}">
        <p14:creationId xmlns:p14="http://schemas.microsoft.com/office/powerpoint/2010/main" val="1626032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70D5C3A-A955-5A40-9462-01A264051331}" type="datetimeFigureOut">
              <a:rPr lang="en-US" smtClean="0"/>
              <a:t>10/10/24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95CEDF-D07B-A646-93C9-6161A8EFCBF1}" type="slidenum">
              <a:rPr lang="en-US" smtClean="0"/>
              <a:t>‹#›</a:t>
            </a:fld>
            <a:endParaRPr lang="en-US"/>
          </a:p>
        </p:txBody>
      </p:sp>
    </p:spTree>
    <p:extLst>
      <p:ext uri="{BB962C8B-B14F-4D97-AF65-F5344CB8AC3E}">
        <p14:creationId xmlns:p14="http://schemas.microsoft.com/office/powerpoint/2010/main" val="3949665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70D5C3A-A955-5A40-9462-01A264051331}" type="datetimeFigureOut">
              <a:rPr lang="en-US" smtClean="0"/>
              <a:t>10/10/24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95CEDF-D07B-A646-93C9-6161A8EFCBF1}"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3496949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70D5C3A-A955-5A40-9462-01A264051331}" type="datetimeFigureOut">
              <a:rPr lang="en-US" smtClean="0"/>
              <a:t>10/10/24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95CEDF-D07B-A646-93C9-6161A8EFCBF1}" type="slidenum">
              <a:rPr lang="en-US" smtClean="0"/>
              <a:t>‹#›</a:t>
            </a:fld>
            <a:endParaRPr lang="en-US"/>
          </a:p>
        </p:txBody>
      </p:sp>
    </p:spTree>
    <p:extLst>
      <p:ext uri="{BB962C8B-B14F-4D97-AF65-F5344CB8AC3E}">
        <p14:creationId xmlns:p14="http://schemas.microsoft.com/office/powerpoint/2010/main" val="8558661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70D5C3A-A955-5A40-9462-01A264051331}" type="datetimeFigureOut">
              <a:rPr lang="en-US" smtClean="0"/>
              <a:t>10/10/24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95CEDF-D07B-A646-93C9-6161A8EFCBF1}"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0174076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70D5C3A-A955-5A40-9462-01A264051331}" type="datetimeFigureOut">
              <a:rPr lang="en-US" smtClean="0"/>
              <a:t>10/10/24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95CEDF-D07B-A646-93C9-6161A8EFCBF1}" type="slidenum">
              <a:rPr lang="en-US" smtClean="0"/>
              <a:t>‹#›</a:t>
            </a:fld>
            <a:endParaRPr lang="en-US"/>
          </a:p>
        </p:txBody>
      </p:sp>
    </p:spTree>
    <p:extLst>
      <p:ext uri="{BB962C8B-B14F-4D97-AF65-F5344CB8AC3E}">
        <p14:creationId xmlns:p14="http://schemas.microsoft.com/office/powerpoint/2010/main" val="36554205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0D5C3A-A955-5A40-9462-01A264051331}" type="datetimeFigureOut">
              <a:rPr lang="en-US" smtClean="0"/>
              <a:t>10/10/24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95CEDF-D07B-A646-93C9-6161A8EFCBF1}" type="slidenum">
              <a:rPr lang="en-US" smtClean="0"/>
              <a:t>‹#›</a:t>
            </a:fld>
            <a:endParaRPr lang="en-US"/>
          </a:p>
        </p:txBody>
      </p:sp>
    </p:spTree>
    <p:extLst>
      <p:ext uri="{BB962C8B-B14F-4D97-AF65-F5344CB8AC3E}">
        <p14:creationId xmlns:p14="http://schemas.microsoft.com/office/powerpoint/2010/main" val="34853037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0D5C3A-A955-5A40-9462-01A264051331}" type="datetimeFigureOut">
              <a:rPr lang="en-US" smtClean="0"/>
              <a:t>10/10/24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95CEDF-D07B-A646-93C9-6161A8EFCBF1}" type="slidenum">
              <a:rPr lang="en-US" smtClean="0"/>
              <a:t>‹#›</a:t>
            </a:fld>
            <a:endParaRPr lang="en-US"/>
          </a:p>
        </p:txBody>
      </p:sp>
    </p:spTree>
    <p:extLst>
      <p:ext uri="{BB962C8B-B14F-4D97-AF65-F5344CB8AC3E}">
        <p14:creationId xmlns:p14="http://schemas.microsoft.com/office/powerpoint/2010/main" val="11465525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10/10/24</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3749376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10/10/24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7352598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506621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0D5C3A-A955-5A40-9462-01A264051331}" type="datetimeFigureOut">
              <a:rPr lang="en-US" smtClean="0"/>
              <a:t>10/10/24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95CEDF-D07B-A646-93C9-6161A8EFCBF1}" type="slidenum">
              <a:rPr lang="en-US" smtClean="0"/>
              <a:t>‹#›</a:t>
            </a:fld>
            <a:endParaRPr lang="en-US"/>
          </a:p>
        </p:txBody>
      </p:sp>
    </p:spTree>
    <p:extLst>
      <p:ext uri="{BB962C8B-B14F-4D97-AF65-F5344CB8AC3E}">
        <p14:creationId xmlns:p14="http://schemas.microsoft.com/office/powerpoint/2010/main" val="13092974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10/10/24</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6626803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10/10/24</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5743706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10/10/24</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8944308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10/10/24</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2003227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9553253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336387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8954886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10/10/24</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5415684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930230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10/10/24</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3463988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70D5C3A-A955-5A40-9462-01A264051331}" type="datetimeFigureOut">
              <a:rPr lang="en-US" smtClean="0"/>
              <a:t>10/10/24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95CEDF-D07B-A646-93C9-6161A8EFCBF1}" type="slidenum">
              <a:rPr lang="en-US" smtClean="0"/>
              <a:t>‹#›</a:t>
            </a:fld>
            <a:endParaRPr lang="en-US"/>
          </a:p>
        </p:txBody>
      </p:sp>
    </p:spTree>
    <p:extLst>
      <p:ext uri="{BB962C8B-B14F-4D97-AF65-F5344CB8AC3E}">
        <p14:creationId xmlns:p14="http://schemas.microsoft.com/office/powerpoint/2010/main" val="34718181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6301783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10/10/24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5007474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10/10/24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3991190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D10C59B-C7A3-4A79-AAA3-5ED9C0EB6CE0}" type="datetimeFigureOut">
              <a:rPr lang="en-US" smtClean="0"/>
              <a:t>10/10/24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BDA7F6-ED3F-4645-9611-64D58066A7CC}" type="slidenum">
              <a:rPr lang="en-US" smtClean="0"/>
              <a:t>‹#›</a:t>
            </a:fld>
            <a:endParaRPr lang="en-US"/>
          </a:p>
        </p:txBody>
      </p:sp>
    </p:spTree>
    <p:extLst>
      <p:ext uri="{BB962C8B-B14F-4D97-AF65-F5344CB8AC3E}">
        <p14:creationId xmlns:p14="http://schemas.microsoft.com/office/powerpoint/2010/main" val="33503305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10C59B-C7A3-4A79-AAA3-5ED9C0EB6CE0}" type="datetimeFigureOut">
              <a:rPr lang="en-US" smtClean="0"/>
              <a:t>10/10/24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BDA7F6-ED3F-4645-9611-64D58066A7CC}" type="slidenum">
              <a:rPr lang="en-US" smtClean="0"/>
              <a:t>‹#›</a:t>
            </a:fld>
            <a:endParaRPr lang="en-US"/>
          </a:p>
        </p:txBody>
      </p:sp>
    </p:spTree>
    <p:extLst>
      <p:ext uri="{BB962C8B-B14F-4D97-AF65-F5344CB8AC3E}">
        <p14:creationId xmlns:p14="http://schemas.microsoft.com/office/powerpoint/2010/main" val="293642274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10C59B-C7A3-4A79-AAA3-5ED9C0EB6CE0}" type="datetimeFigureOut">
              <a:rPr lang="en-US" smtClean="0"/>
              <a:t>10/10/24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BDA7F6-ED3F-4645-9611-64D58066A7CC}" type="slidenum">
              <a:rPr lang="en-US" smtClean="0"/>
              <a:t>‹#›</a:t>
            </a:fld>
            <a:endParaRPr lang="en-US"/>
          </a:p>
        </p:txBody>
      </p:sp>
    </p:spTree>
    <p:extLst>
      <p:ext uri="{BB962C8B-B14F-4D97-AF65-F5344CB8AC3E}">
        <p14:creationId xmlns:p14="http://schemas.microsoft.com/office/powerpoint/2010/main" val="42854912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D10C59B-C7A3-4A79-AAA3-5ED9C0EB6CE0}" type="datetimeFigureOut">
              <a:rPr lang="en-US" smtClean="0"/>
              <a:t>10/10/24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BDA7F6-ED3F-4645-9611-64D58066A7CC}" type="slidenum">
              <a:rPr lang="en-US" smtClean="0"/>
              <a:t>‹#›</a:t>
            </a:fld>
            <a:endParaRPr lang="en-US"/>
          </a:p>
        </p:txBody>
      </p:sp>
    </p:spTree>
    <p:extLst>
      <p:ext uri="{BB962C8B-B14F-4D97-AF65-F5344CB8AC3E}">
        <p14:creationId xmlns:p14="http://schemas.microsoft.com/office/powerpoint/2010/main" val="40351463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D10C59B-C7A3-4A79-AAA3-5ED9C0EB6CE0}" type="datetimeFigureOut">
              <a:rPr lang="en-US" smtClean="0"/>
              <a:t>10/10/24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BDA7F6-ED3F-4645-9611-64D58066A7CC}" type="slidenum">
              <a:rPr lang="en-US" smtClean="0"/>
              <a:t>‹#›</a:t>
            </a:fld>
            <a:endParaRPr lang="en-US"/>
          </a:p>
        </p:txBody>
      </p:sp>
    </p:spTree>
    <p:extLst>
      <p:ext uri="{BB962C8B-B14F-4D97-AF65-F5344CB8AC3E}">
        <p14:creationId xmlns:p14="http://schemas.microsoft.com/office/powerpoint/2010/main" val="6240279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D10C59B-C7A3-4A79-AAA3-5ED9C0EB6CE0}" type="datetimeFigureOut">
              <a:rPr lang="en-US" smtClean="0"/>
              <a:t>10/10/24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BDA7F6-ED3F-4645-9611-64D58066A7CC}" type="slidenum">
              <a:rPr lang="en-US" smtClean="0"/>
              <a:t>‹#›</a:t>
            </a:fld>
            <a:endParaRPr lang="en-US"/>
          </a:p>
        </p:txBody>
      </p:sp>
    </p:spTree>
    <p:extLst>
      <p:ext uri="{BB962C8B-B14F-4D97-AF65-F5344CB8AC3E}">
        <p14:creationId xmlns:p14="http://schemas.microsoft.com/office/powerpoint/2010/main" val="19987165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10C59B-C7A3-4A79-AAA3-5ED9C0EB6CE0}" type="datetimeFigureOut">
              <a:rPr lang="en-US" smtClean="0"/>
              <a:t>10/10/24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BDA7F6-ED3F-4645-9611-64D58066A7CC}" type="slidenum">
              <a:rPr lang="en-US" smtClean="0"/>
              <a:t>‹#›</a:t>
            </a:fld>
            <a:endParaRPr lang="en-US"/>
          </a:p>
        </p:txBody>
      </p:sp>
    </p:spTree>
    <p:extLst>
      <p:ext uri="{BB962C8B-B14F-4D97-AF65-F5344CB8AC3E}">
        <p14:creationId xmlns:p14="http://schemas.microsoft.com/office/powerpoint/2010/main" val="2847816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70D5C3A-A955-5A40-9462-01A264051331}" type="datetimeFigureOut">
              <a:rPr lang="en-US" smtClean="0"/>
              <a:t>10/10/24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95CEDF-D07B-A646-93C9-6161A8EFCBF1}" type="slidenum">
              <a:rPr lang="en-US" smtClean="0"/>
              <a:t>‹#›</a:t>
            </a:fld>
            <a:endParaRPr lang="en-US"/>
          </a:p>
        </p:txBody>
      </p:sp>
    </p:spTree>
    <p:extLst>
      <p:ext uri="{BB962C8B-B14F-4D97-AF65-F5344CB8AC3E}">
        <p14:creationId xmlns:p14="http://schemas.microsoft.com/office/powerpoint/2010/main" val="13995140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D10C59B-C7A3-4A79-AAA3-5ED9C0EB6CE0}" type="datetimeFigureOut">
              <a:rPr lang="en-US" smtClean="0"/>
              <a:t>10/10/24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BDA7F6-ED3F-4645-9611-64D58066A7CC}" type="slidenum">
              <a:rPr lang="en-US" smtClean="0"/>
              <a:t>‹#›</a:t>
            </a:fld>
            <a:endParaRPr lang="en-US"/>
          </a:p>
        </p:txBody>
      </p:sp>
    </p:spTree>
    <p:extLst>
      <p:ext uri="{BB962C8B-B14F-4D97-AF65-F5344CB8AC3E}">
        <p14:creationId xmlns:p14="http://schemas.microsoft.com/office/powerpoint/2010/main" val="2247947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BDA7F6-ED3F-4645-9611-64D58066A7CC}" type="slidenum">
              <a:rPr lang="en-US" smtClean="0"/>
              <a:t>‹#›</a:t>
            </a:fld>
            <a:endParaRPr lang="en-US"/>
          </a:p>
        </p:txBody>
      </p:sp>
      <p:sp>
        <p:nvSpPr>
          <p:cNvPr id="5" name="Date Placeholder 4"/>
          <p:cNvSpPr>
            <a:spLocks noGrp="1"/>
          </p:cNvSpPr>
          <p:nvPr>
            <p:ph type="dt" sz="half" idx="10"/>
          </p:nvPr>
        </p:nvSpPr>
        <p:spPr/>
        <p:txBody>
          <a:bodyPr/>
          <a:lstStyle/>
          <a:p>
            <a:fld id="{3D10C59B-C7A3-4A79-AAA3-5ED9C0EB6CE0}" type="datetimeFigureOut">
              <a:rPr lang="en-US" smtClean="0"/>
              <a:t>10/10/24</a:t>
            </a:fld>
            <a:endParaRPr lang="en-US"/>
          </a:p>
        </p:txBody>
      </p:sp>
    </p:spTree>
    <p:extLst>
      <p:ext uri="{BB962C8B-B14F-4D97-AF65-F5344CB8AC3E}">
        <p14:creationId xmlns:p14="http://schemas.microsoft.com/office/powerpoint/2010/main" val="383972972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10C59B-C7A3-4A79-AAA3-5ED9C0EB6CE0}" type="datetimeFigureOut">
              <a:rPr lang="en-US" smtClean="0"/>
              <a:t>10/10/24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BDA7F6-ED3F-4645-9611-64D58066A7CC}" type="slidenum">
              <a:rPr lang="en-US" smtClean="0"/>
              <a:t>‹#›</a:t>
            </a:fld>
            <a:endParaRPr lang="en-US"/>
          </a:p>
        </p:txBody>
      </p:sp>
    </p:spTree>
    <p:extLst>
      <p:ext uri="{BB962C8B-B14F-4D97-AF65-F5344CB8AC3E}">
        <p14:creationId xmlns:p14="http://schemas.microsoft.com/office/powerpoint/2010/main" val="1462417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10C59B-C7A3-4A79-AAA3-5ED9C0EB6CE0}" type="datetimeFigureOut">
              <a:rPr lang="en-US" smtClean="0"/>
              <a:t>10/10/24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BDA7F6-ED3F-4645-9611-64D58066A7C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6973588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10C59B-C7A3-4A79-AAA3-5ED9C0EB6CE0}" type="datetimeFigureOut">
              <a:rPr lang="en-US" smtClean="0"/>
              <a:t>10/10/24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BDA7F6-ED3F-4645-9611-64D58066A7CC}" type="slidenum">
              <a:rPr lang="en-US" smtClean="0"/>
              <a:t>‹#›</a:t>
            </a:fld>
            <a:endParaRPr lang="en-US"/>
          </a:p>
        </p:txBody>
      </p:sp>
    </p:spTree>
    <p:extLst>
      <p:ext uri="{BB962C8B-B14F-4D97-AF65-F5344CB8AC3E}">
        <p14:creationId xmlns:p14="http://schemas.microsoft.com/office/powerpoint/2010/main" val="205282526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10C59B-C7A3-4A79-AAA3-5ED9C0EB6CE0}" type="datetimeFigureOut">
              <a:rPr lang="en-US" smtClean="0"/>
              <a:t>10/10/24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BDA7F6-ED3F-4645-9611-64D58066A7C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2311441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10C59B-C7A3-4A79-AAA3-5ED9C0EB6CE0}" type="datetimeFigureOut">
              <a:rPr lang="en-US" smtClean="0"/>
              <a:t>10/10/24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BDA7F6-ED3F-4645-9611-64D58066A7CC}" type="slidenum">
              <a:rPr lang="en-US" smtClean="0"/>
              <a:t>‹#›</a:t>
            </a:fld>
            <a:endParaRPr lang="en-US"/>
          </a:p>
        </p:txBody>
      </p:sp>
    </p:spTree>
    <p:extLst>
      <p:ext uri="{BB962C8B-B14F-4D97-AF65-F5344CB8AC3E}">
        <p14:creationId xmlns:p14="http://schemas.microsoft.com/office/powerpoint/2010/main" val="123016712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10C59B-C7A3-4A79-AAA3-5ED9C0EB6CE0}" type="datetimeFigureOut">
              <a:rPr lang="en-US" smtClean="0"/>
              <a:t>10/10/24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BDA7F6-ED3F-4645-9611-64D58066A7CC}" type="slidenum">
              <a:rPr lang="en-US" smtClean="0"/>
              <a:t>‹#›</a:t>
            </a:fld>
            <a:endParaRPr lang="en-US"/>
          </a:p>
        </p:txBody>
      </p:sp>
    </p:spTree>
    <p:extLst>
      <p:ext uri="{BB962C8B-B14F-4D97-AF65-F5344CB8AC3E}">
        <p14:creationId xmlns:p14="http://schemas.microsoft.com/office/powerpoint/2010/main" val="257136485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10C59B-C7A3-4A79-AAA3-5ED9C0EB6CE0}" type="datetimeFigureOut">
              <a:rPr lang="en-US" smtClean="0"/>
              <a:t>10/10/24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BDA7F6-ED3F-4645-9611-64D58066A7CC}" type="slidenum">
              <a:rPr lang="en-US" smtClean="0"/>
              <a:t>‹#›</a:t>
            </a:fld>
            <a:endParaRPr lang="en-US"/>
          </a:p>
        </p:txBody>
      </p:sp>
    </p:spTree>
    <p:extLst>
      <p:ext uri="{BB962C8B-B14F-4D97-AF65-F5344CB8AC3E}">
        <p14:creationId xmlns:p14="http://schemas.microsoft.com/office/powerpoint/2010/main" val="42545093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133"/>
            <a:ext cx="12192000" cy="2282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11" name="Google Shape;11;p2"/>
          <p:cNvCxnSpPr/>
          <p:nvPr/>
        </p:nvCxnSpPr>
        <p:spPr>
          <a:xfrm>
            <a:off x="855912" y="4796667"/>
            <a:ext cx="5204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2"/>
          <p:cNvSpPr txBox="1">
            <a:spLocks noGrp="1"/>
          </p:cNvSpPr>
          <p:nvPr>
            <p:ph type="ctrTitle"/>
          </p:nvPr>
        </p:nvSpPr>
        <p:spPr>
          <a:xfrm>
            <a:off x="683600" y="2524400"/>
            <a:ext cx="10824800" cy="2030400"/>
          </a:xfrm>
          <a:prstGeom prst="rect">
            <a:avLst/>
          </a:prstGeom>
        </p:spPr>
        <p:txBody>
          <a:bodyPr spcFirstLastPara="1" wrap="square" lIns="91425" tIns="91425" rIns="91425" bIns="91425" anchor="b" anchorCtr="0">
            <a:normAutofit/>
          </a:bodyPr>
          <a:lstStyle>
            <a:lvl1pPr lvl="0">
              <a:spcBef>
                <a:spcPts val="0"/>
              </a:spcBef>
              <a:spcAft>
                <a:spcPts val="0"/>
              </a:spcAft>
              <a:buClr>
                <a:schemeClr val="accent1"/>
              </a:buClr>
              <a:buSzPts val="4200"/>
              <a:buNone/>
              <a:defRPr sz="5600">
                <a:solidFill>
                  <a:schemeClr val="accent1"/>
                </a:solidFill>
              </a:defRPr>
            </a:lvl1pPr>
            <a:lvl2pPr lvl="1">
              <a:spcBef>
                <a:spcPts val="0"/>
              </a:spcBef>
              <a:spcAft>
                <a:spcPts val="0"/>
              </a:spcAft>
              <a:buClr>
                <a:schemeClr val="accent1"/>
              </a:buClr>
              <a:buSzPts val="4200"/>
              <a:buNone/>
              <a:defRPr sz="5600">
                <a:solidFill>
                  <a:schemeClr val="accent1"/>
                </a:solidFill>
              </a:defRPr>
            </a:lvl2pPr>
            <a:lvl3pPr lvl="2">
              <a:spcBef>
                <a:spcPts val="0"/>
              </a:spcBef>
              <a:spcAft>
                <a:spcPts val="0"/>
              </a:spcAft>
              <a:buClr>
                <a:schemeClr val="accent1"/>
              </a:buClr>
              <a:buSzPts val="4200"/>
              <a:buNone/>
              <a:defRPr sz="5600">
                <a:solidFill>
                  <a:schemeClr val="accent1"/>
                </a:solidFill>
              </a:defRPr>
            </a:lvl3pPr>
            <a:lvl4pPr lvl="3">
              <a:spcBef>
                <a:spcPts val="0"/>
              </a:spcBef>
              <a:spcAft>
                <a:spcPts val="0"/>
              </a:spcAft>
              <a:buClr>
                <a:schemeClr val="accent1"/>
              </a:buClr>
              <a:buSzPts val="4200"/>
              <a:buNone/>
              <a:defRPr sz="5600">
                <a:solidFill>
                  <a:schemeClr val="accent1"/>
                </a:solidFill>
              </a:defRPr>
            </a:lvl4pPr>
            <a:lvl5pPr lvl="4">
              <a:spcBef>
                <a:spcPts val="0"/>
              </a:spcBef>
              <a:spcAft>
                <a:spcPts val="0"/>
              </a:spcAft>
              <a:buClr>
                <a:schemeClr val="accent1"/>
              </a:buClr>
              <a:buSzPts val="4200"/>
              <a:buNone/>
              <a:defRPr sz="5600">
                <a:solidFill>
                  <a:schemeClr val="accent1"/>
                </a:solidFill>
              </a:defRPr>
            </a:lvl5pPr>
            <a:lvl6pPr lvl="5">
              <a:spcBef>
                <a:spcPts val="0"/>
              </a:spcBef>
              <a:spcAft>
                <a:spcPts val="0"/>
              </a:spcAft>
              <a:buClr>
                <a:schemeClr val="accent1"/>
              </a:buClr>
              <a:buSzPts val="4200"/>
              <a:buNone/>
              <a:defRPr sz="5600">
                <a:solidFill>
                  <a:schemeClr val="accent1"/>
                </a:solidFill>
              </a:defRPr>
            </a:lvl6pPr>
            <a:lvl7pPr lvl="6">
              <a:spcBef>
                <a:spcPts val="0"/>
              </a:spcBef>
              <a:spcAft>
                <a:spcPts val="0"/>
              </a:spcAft>
              <a:buClr>
                <a:schemeClr val="accent1"/>
              </a:buClr>
              <a:buSzPts val="4200"/>
              <a:buNone/>
              <a:defRPr sz="5600">
                <a:solidFill>
                  <a:schemeClr val="accent1"/>
                </a:solidFill>
              </a:defRPr>
            </a:lvl7pPr>
            <a:lvl8pPr lvl="7">
              <a:spcBef>
                <a:spcPts val="0"/>
              </a:spcBef>
              <a:spcAft>
                <a:spcPts val="0"/>
              </a:spcAft>
              <a:buClr>
                <a:schemeClr val="accent1"/>
              </a:buClr>
              <a:buSzPts val="4200"/>
              <a:buNone/>
              <a:defRPr sz="5600">
                <a:solidFill>
                  <a:schemeClr val="accent1"/>
                </a:solidFill>
              </a:defRPr>
            </a:lvl8pPr>
            <a:lvl9pPr lvl="8">
              <a:spcBef>
                <a:spcPts val="0"/>
              </a:spcBef>
              <a:spcAft>
                <a:spcPts val="0"/>
              </a:spcAft>
              <a:buClr>
                <a:schemeClr val="accent1"/>
              </a:buClr>
              <a:buSzPts val="4200"/>
              <a:buNone/>
              <a:defRPr sz="5600">
                <a:solidFill>
                  <a:schemeClr val="accent1"/>
                </a:solidFill>
              </a:defRPr>
            </a:lvl9pPr>
          </a:lstStyle>
          <a:p>
            <a:endParaRPr/>
          </a:p>
        </p:txBody>
      </p:sp>
      <p:sp>
        <p:nvSpPr>
          <p:cNvPr id="13" name="Google Shape;13;p2"/>
          <p:cNvSpPr txBox="1">
            <a:spLocks noGrp="1"/>
          </p:cNvSpPr>
          <p:nvPr>
            <p:ph type="subTitle" idx="1"/>
          </p:nvPr>
        </p:nvSpPr>
        <p:spPr>
          <a:xfrm>
            <a:off x="683600" y="5120852"/>
            <a:ext cx="10824800" cy="1050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accent2"/>
              </a:buClr>
              <a:buSzPts val="2400"/>
              <a:buNone/>
              <a:defRPr sz="3200">
                <a:solidFill>
                  <a:schemeClr val="accent2"/>
                </a:solidFill>
              </a:defRPr>
            </a:lvl1pPr>
            <a:lvl2pPr lvl="1">
              <a:lnSpc>
                <a:spcPct val="100000"/>
              </a:lnSpc>
              <a:spcBef>
                <a:spcPts val="0"/>
              </a:spcBef>
              <a:spcAft>
                <a:spcPts val="0"/>
              </a:spcAft>
              <a:buClr>
                <a:schemeClr val="accent2"/>
              </a:buClr>
              <a:buSzPts val="2400"/>
              <a:buNone/>
              <a:defRPr sz="3200">
                <a:solidFill>
                  <a:schemeClr val="accent2"/>
                </a:solidFill>
              </a:defRPr>
            </a:lvl2pPr>
            <a:lvl3pPr lvl="2">
              <a:lnSpc>
                <a:spcPct val="100000"/>
              </a:lnSpc>
              <a:spcBef>
                <a:spcPts val="0"/>
              </a:spcBef>
              <a:spcAft>
                <a:spcPts val="0"/>
              </a:spcAft>
              <a:buClr>
                <a:schemeClr val="accent2"/>
              </a:buClr>
              <a:buSzPts val="2400"/>
              <a:buNone/>
              <a:defRPr sz="3200">
                <a:solidFill>
                  <a:schemeClr val="accent2"/>
                </a:solidFill>
              </a:defRPr>
            </a:lvl3pPr>
            <a:lvl4pPr lvl="3">
              <a:lnSpc>
                <a:spcPct val="100000"/>
              </a:lnSpc>
              <a:spcBef>
                <a:spcPts val="0"/>
              </a:spcBef>
              <a:spcAft>
                <a:spcPts val="0"/>
              </a:spcAft>
              <a:buClr>
                <a:schemeClr val="accent2"/>
              </a:buClr>
              <a:buSzPts val="2400"/>
              <a:buNone/>
              <a:defRPr sz="3200">
                <a:solidFill>
                  <a:schemeClr val="accent2"/>
                </a:solidFill>
              </a:defRPr>
            </a:lvl4pPr>
            <a:lvl5pPr lvl="4">
              <a:lnSpc>
                <a:spcPct val="100000"/>
              </a:lnSpc>
              <a:spcBef>
                <a:spcPts val="0"/>
              </a:spcBef>
              <a:spcAft>
                <a:spcPts val="0"/>
              </a:spcAft>
              <a:buClr>
                <a:schemeClr val="accent2"/>
              </a:buClr>
              <a:buSzPts val="2400"/>
              <a:buNone/>
              <a:defRPr sz="3200">
                <a:solidFill>
                  <a:schemeClr val="accent2"/>
                </a:solidFill>
              </a:defRPr>
            </a:lvl5pPr>
            <a:lvl6pPr lvl="5">
              <a:lnSpc>
                <a:spcPct val="100000"/>
              </a:lnSpc>
              <a:spcBef>
                <a:spcPts val="0"/>
              </a:spcBef>
              <a:spcAft>
                <a:spcPts val="0"/>
              </a:spcAft>
              <a:buClr>
                <a:schemeClr val="accent2"/>
              </a:buClr>
              <a:buSzPts val="2400"/>
              <a:buNone/>
              <a:defRPr sz="3200">
                <a:solidFill>
                  <a:schemeClr val="accent2"/>
                </a:solidFill>
              </a:defRPr>
            </a:lvl6pPr>
            <a:lvl7pPr lvl="6">
              <a:lnSpc>
                <a:spcPct val="100000"/>
              </a:lnSpc>
              <a:spcBef>
                <a:spcPts val="0"/>
              </a:spcBef>
              <a:spcAft>
                <a:spcPts val="0"/>
              </a:spcAft>
              <a:buClr>
                <a:schemeClr val="accent2"/>
              </a:buClr>
              <a:buSzPts val="2400"/>
              <a:buNone/>
              <a:defRPr sz="3200">
                <a:solidFill>
                  <a:schemeClr val="accent2"/>
                </a:solidFill>
              </a:defRPr>
            </a:lvl7pPr>
            <a:lvl8pPr lvl="7">
              <a:lnSpc>
                <a:spcPct val="100000"/>
              </a:lnSpc>
              <a:spcBef>
                <a:spcPts val="0"/>
              </a:spcBef>
              <a:spcAft>
                <a:spcPts val="0"/>
              </a:spcAft>
              <a:buClr>
                <a:schemeClr val="accent2"/>
              </a:buClr>
              <a:buSzPts val="2400"/>
              <a:buNone/>
              <a:defRPr sz="3200">
                <a:solidFill>
                  <a:schemeClr val="accent2"/>
                </a:solidFill>
              </a:defRPr>
            </a:lvl8pPr>
            <a:lvl9pPr lvl="8">
              <a:lnSpc>
                <a:spcPct val="100000"/>
              </a:lnSpc>
              <a:spcBef>
                <a:spcPts val="0"/>
              </a:spcBef>
              <a:spcAft>
                <a:spcPts val="0"/>
              </a:spcAft>
              <a:buClr>
                <a:schemeClr val="accent2"/>
              </a:buClr>
              <a:buSzPts val="2400"/>
              <a:buNone/>
              <a:defRPr sz="3200">
                <a:solidFill>
                  <a:schemeClr val="accent2"/>
                </a:solidFill>
              </a:defRPr>
            </a:lvl9pPr>
          </a:lstStyle>
          <a:p>
            <a:endParaRPr/>
          </a:p>
        </p:txBody>
      </p:sp>
      <p:sp>
        <p:nvSpPr>
          <p:cNvPr id="14" name="Google Shape;14;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91567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70D5C3A-A955-5A40-9462-01A264051331}" type="datetimeFigureOut">
              <a:rPr lang="en-US" smtClean="0"/>
              <a:t>10/10/24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95CEDF-D07B-A646-93C9-6161A8EFCBF1}" type="slidenum">
              <a:rPr lang="en-US" smtClean="0"/>
              <a:t>‹#›</a:t>
            </a:fld>
            <a:endParaRPr lang="en-US"/>
          </a:p>
        </p:txBody>
      </p:sp>
    </p:spTree>
    <p:extLst>
      <p:ext uri="{BB962C8B-B14F-4D97-AF65-F5344CB8AC3E}">
        <p14:creationId xmlns:p14="http://schemas.microsoft.com/office/powerpoint/2010/main" val="42338256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15"/>
        <p:cNvGrpSpPr/>
        <p:nvPr/>
      </p:nvGrpSpPr>
      <p:grpSpPr>
        <a:xfrm>
          <a:off x="0" y="0"/>
          <a:ext cx="0" cy="0"/>
          <a:chOff x="0" y="0"/>
          <a:chExt cx="0" cy="0"/>
        </a:xfrm>
      </p:grpSpPr>
      <p:cxnSp>
        <p:nvCxnSpPr>
          <p:cNvPr id="16" name="Google Shape;16;p3"/>
          <p:cNvCxnSpPr/>
          <p:nvPr/>
        </p:nvCxnSpPr>
        <p:spPr>
          <a:xfrm>
            <a:off x="855912" y="4796667"/>
            <a:ext cx="520400" cy="0"/>
          </a:xfrm>
          <a:prstGeom prst="straightConnector1">
            <a:avLst/>
          </a:prstGeom>
          <a:noFill/>
          <a:ln w="28575" cap="flat" cmpd="sng">
            <a:solidFill>
              <a:schemeClr val="lt2"/>
            </a:solidFill>
            <a:prstDash val="solid"/>
            <a:round/>
            <a:headEnd type="none" w="sm" len="sm"/>
            <a:tailEnd type="none" w="sm" len="sm"/>
          </a:ln>
        </p:spPr>
      </p:cxnSp>
      <p:sp>
        <p:nvSpPr>
          <p:cNvPr id="17" name="Google Shape;17;p3"/>
          <p:cNvSpPr txBox="1">
            <a:spLocks noGrp="1"/>
          </p:cNvSpPr>
          <p:nvPr>
            <p:ph type="title"/>
          </p:nvPr>
        </p:nvSpPr>
        <p:spPr>
          <a:xfrm>
            <a:off x="683600" y="2524400"/>
            <a:ext cx="10824800" cy="2030400"/>
          </a:xfrm>
          <a:prstGeom prst="rect">
            <a:avLst/>
          </a:prstGeom>
        </p:spPr>
        <p:txBody>
          <a:bodyPr spcFirstLastPara="1" wrap="square" lIns="91425" tIns="91425" rIns="91425" bIns="91425" anchor="b" anchorCtr="0">
            <a:normAutofit/>
          </a:bodyPr>
          <a:lstStyle>
            <a:lvl1pPr lvl="0">
              <a:spcBef>
                <a:spcPts val="0"/>
              </a:spcBef>
              <a:spcAft>
                <a:spcPts val="0"/>
              </a:spcAft>
              <a:buClr>
                <a:schemeClr val="accent1"/>
              </a:buClr>
              <a:buSzPts val="6000"/>
              <a:buNone/>
              <a:defRPr sz="8000">
                <a:solidFill>
                  <a:schemeClr val="accent1"/>
                </a:solidFill>
              </a:defRPr>
            </a:lvl1pPr>
            <a:lvl2pPr lvl="1">
              <a:spcBef>
                <a:spcPts val="0"/>
              </a:spcBef>
              <a:spcAft>
                <a:spcPts val="0"/>
              </a:spcAft>
              <a:buClr>
                <a:schemeClr val="accent1"/>
              </a:buClr>
              <a:buSzPts val="6000"/>
              <a:buNone/>
              <a:defRPr sz="8000">
                <a:solidFill>
                  <a:schemeClr val="accent1"/>
                </a:solidFill>
              </a:defRPr>
            </a:lvl2pPr>
            <a:lvl3pPr lvl="2">
              <a:spcBef>
                <a:spcPts val="0"/>
              </a:spcBef>
              <a:spcAft>
                <a:spcPts val="0"/>
              </a:spcAft>
              <a:buClr>
                <a:schemeClr val="accent1"/>
              </a:buClr>
              <a:buSzPts val="6000"/>
              <a:buNone/>
              <a:defRPr sz="8000">
                <a:solidFill>
                  <a:schemeClr val="accent1"/>
                </a:solidFill>
              </a:defRPr>
            </a:lvl3pPr>
            <a:lvl4pPr lvl="3">
              <a:spcBef>
                <a:spcPts val="0"/>
              </a:spcBef>
              <a:spcAft>
                <a:spcPts val="0"/>
              </a:spcAft>
              <a:buClr>
                <a:schemeClr val="accent1"/>
              </a:buClr>
              <a:buSzPts val="6000"/>
              <a:buNone/>
              <a:defRPr sz="8000">
                <a:solidFill>
                  <a:schemeClr val="accent1"/>
                </a:solidFill>
              </a:defRPr>
            </a:lvl4pPr>
            <a:lvl5pPr lvl="4">
              <a:spcBef>
                <a:spcPts val="0"/>
              </a:spcBef>
              <a:spcAft>
                <a:spcPts val="0"/>
              </a:spcAft>
              <a:buClr>
                <a:schemeClr val="accent1"/>
              </a:buClr>
              <a:buSzPts val="6000"/>
              <a:buNone/>
              <a:defRPr sz="8000">
                <a:solidFill>
                  <a:schemeClr val="accent1"/>
                </a:solidFill>
              </a:defRPr>
            </a:lvl5pPr>
            <a:lvl6pPr lvl="5">
              <a:spcBef>
                <a:spcPts val="0"/>
              </a:spcBef>
              <a:spcAft>
                <a:spcPts val="0"/>
              </a:spcAft>
              <a:buClr>
                <a:schemeClr val="accent1"/>
              </a:buClr>
              <a:buSzPts val="6000"/>
              <a:buNone/>
              <a:defRPr sz="8000">
                <a:solidFill>
                  <a:schemeClr val="accent1"/>
                </a:solidFill>
              </a:defRPr>
            </a:lvl6pPr>
            <a:lvl7pPr lvl="6">
              <a:spcBef>
                <a:spcPts val="0"/>
              </a:spcBef>
              <a:spcAft>
                <a:spcPts val="0"/>
              </a:spcAft>
              <a:buClr>
                <a:schemeClr val="accent1"/>
              </a:buClr>
              <a:buSzPts val="6000"/>
              <a:buNone/>
              <a:defRPr sz="8000">
                <a:solidFill>
                  <a:schemeClr val="accent1"/>
                </a:solidFill>
              </a:defRPr>
            </a:lvl7pPr>
            <a:lvl8pPr lvl="7">
              <a:spcBef>
                <a:spcPts val="0"/>
              </a:spcBef>
              <a:spcAft>
                <a:spcPts val="0"/>
              </a:spcAft>
              <a:buClr>
                <a:schemeClr val="accent1"/>
              </a:buClr>
              <a:buSzPts val="6000"/>
              <a:buNone/>
              <a:defRPr sz="8000">
                <a:solidFill>
                  <a:schemeClr val="accent1"/>
                </a:solidFill>
              </a:defRPr>
            </a:lvl8pPr>
            <a:lvl9pPr lvl="8">
              <a:spcBef>
                <a:spcPts val="0"/>
              </a:spcBef>
              <a:spcAft>
                <a:spcPts val="0"/>
              </a:spcAft>
              <a:buClr>
                <a:schemeClr val="accent1"/>
              </a:buClr>
              <a:buSzPts val="6000"/>
              <a:buNone/>
              <a:defRPr sz="8000">
                <a:solidFill>
                  <a:schemeClr val="accent1"/>
                </a:solidFill>
              </a:defRPr>
            </a:lvl9pPr>
          </a:lstStyle>
          <a:p>
            <a:endParaRPr/>
          </a:p>
        </p:txBody>
      </p:sp>
      <p:sp>
        <p:nvSpPr>
          <p:cNvPr id="18" name="Google Shape;18;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7816591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p4"/>
          <p:cNvSpPr/>
          <p:nvPr/>
        </p:nvSpPr>
        <p:spPr>
          <a:xfrm>
            <a:off x="0" y="6727600"/>
            <a:ext cx="12192000" cy="13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 name="Google Shape;21;p4"/>
          <p:cNvSpPr txBox="1">
            <a:spLocks noGrp="1"/>
          </p:cNvSpPr>
          <p:nvPr>
            <p:ph type="title"/>
          </p:nvPr>
        </p:nvSpPr>
        <p:spPr>
          <a:xfrm>
            <a:off x="415600" y="593367"/>
            <a:ext cx="11360800" cy="817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415600" y="1562133"/>
            <a:ext cx="11360800" cy="45296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505837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415600" y="593367"/>
            <a:ext cx="11360800" cy="817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415600" y="1562233"/>
            <a:ext cx="5333200" cy="45296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7" name="Google Shape;27;p5"/>
          <p:cNvSpPr txBox="1">
            <a:spLocks noGrp="1"/>
          </p:cNvSpPr>
          <p:nvPr>
            <p:ph type="body" idx="2"/>
          </p:nvPr>
        </p:nvSpPr>
        <p:spPr>
          <a:xfrm>
            <a:off x="6443200" y="1562233"/>
            <a:ext cx="5333200" cy="45296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8" name="Google Shape;28;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238575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415600" y="593367"/>
            <a:ext cx="11360800" cy="817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1419567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4" name="Google Shape;34;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5" name="Google Shape;35;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9332189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653667" y="701800"/>
            <a:ext cx="7472000" cy="54544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accent1"/>
              </a:buClr>
              <a:buSzPts val="5400"/>
              <a:buNone/>
              <a:defRPr sz="7200">
                <a:solidFill>
                  <a:schemeClr val="accent1"/>
                </a:solidFill>
              </a:defRPr>
            </a:lvl1pPr>
            <a:lvl2pPr lvl="1">
              <a:spcBef>
                <a:spcPts val="0"/>
              </a:spcBef>
              <a:spcAft>
                <a:spcPts val="0"/>
              </a:spcAft>
              <a:buClr>
                <a:schemeClr val="accent1"/>
              </a:buClr>
              <a:buSzPts val="5400"/>
              <a:buNone/>
              <a:defRPr sz="7200">
                <a:solidFill>
                  <a:schemeClr val="accent1"/>
                </a:solidFill>
              </a:defRPr>
            </a:lvl2pPr>
            <a:lvl3pPr lvl="2">
              <a:spcBef>
                <a:spcPts val="0"/>
              </a:spcBef>
              <a:spcAft>
                <a:spcPts val="0"/>
              </a:spcAft>
              <a:buClr>
                <a:schemeClr val="accent1"/>
              </a:buClr>
              <a:buSzPts val="5400"/>
              <a:buNone/>
              <a:defRPr sz="7200">
                <a:solidFill>
                  <a:schemeClr val="accent1"/>
                </a:solidFill>
              </a:defRPr>
            </a:lvl3pPr>
            <a:lvl4pPr lvl="3">
              <a:spcBef>
                <a:spcPts val="0"/>
              </a:spcBef>
              <a:spcAft>
                <a:spcPts val="0"/>
              </a:spcAft>
              <a:buClr>
                <a:schemeClr val="accent1"/>
              </a:buClr>
              <a:buSzPts val="5400"/>
              <a:buNone/>
              <a:defRPr sz="7200">
                <a:solidFill>
                  <a:schemeClr val="accent1"/>
                </a:solidFill>
              </a:defRPr>
            </a:lvl4pPr>
            <a:lvl5pPr lvl="4">
              <a:spcBef>
                <a:spcPts val="0"/>
              </a:spcBef>
              <a:spcAft>
                <a:spcPts val="0"/>
              </a:spcAft>
              <a:buClr>
                <a:schemeClr val="accent1"/>
              </a:buClr>
              <a:buSzPts val="5400"/>
              <a:buNone/>
              <a:defRPr sz="7200">
                <a:solidFill>
                  <a:schemeClr val="accent1"/>
                </a:solidFill>
              </a:defRPr>
            </a:lvl5pPr>
            <a:lvl6pPr lvl="5">
              <a:spcBef>
                <a:spcPts val="0"/>
              </a:spcBef>
              <a:spcAft>
                <a:spcPts val="0"/>
              </a:spcAft>
              <a:buClr>
                <a:schemeClr val="accent1"/>
              </a:buClr>
              <a:buSzPts val="5400"/>
              <a:buNone/>
              <a:defRPr sz="7200">
                <a:solidFill>
                  <a:schemeClr val="accent1"/>
                </a:solidFill>
              </a:defRPr>
            </a:lvl6pPr>
            <a:lvl7pPr lvl="6">
              <a:spcBef>
                <a:spcPts val="0"/>
              </a:spcBef>
              <a:spcAft>
                <a:spcPts val="0"/>
              </a:spcAft>
              <a:buClr>
                <a:schemeClr val="accent1"/>
              </a:buClr>
              <a:buSzPts val="5400"/>
              <a:buNone/>
              <a:defRPr sz="7200">
                <a:solidFill>
                  <a:schemeClr val="accent1"/>
                </a:solidFill>
              </a:defRPr>
            </a:lvl7pPr>
            <a:lvl8pPr lvl="7">
              <a:spcBef>
                <a:spcPts val="0"/>
              </a:spcBef>
              <a:spcAft>
                <a:spcPts val="0"/>
              </a:spcAft>
              <a:buClr>
                <a:schemeClr val="accent1"/>
              </a:buClr>
              <a:buSzPts val="5400"/>
              <a:buNone/>
              <a:defRPr sz="7200">
                <a:solidFill>
                  <a:schemeClr val="accent1"/>
                </a:solidFill>
              </a:defRPr>
            </a:lvl8pPr>
            <a:lvl9pPr lvl="8">
              <a:spcBef>
                <a:spcPts val="0"/>
              </a:spcBef>
              <a:spcAft>
                <a:spcPts val="0"/>
              </a:spcAft>
              <a:buClr>
                <a:schemeClr val="accent1"/>
              </a:buClr>
              <a:buSzPts val="5400"/>
              <a:buNone/>
              <a:defRPr sz="7200">
                <a:solidFill>
                  <a:schemeClr val="accent1"/>
                </a:solidFill>
              </a:defRPr>
            </a:lvl9pPr>
          </a:lstStyle>
          <a:p>
            <a:endParaRPr/>
          </a:p>
        </p:txBody>
      </p:sp>
      <p:sp>
        <p:nvSpPr>
          <p:cNvPr id="38" name="Google Shape;38;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240476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9"/>
        <p:cNvGrpSpPr/>
        <p:nvPr/>
      </p:nvGrpSpPr>
      <p:grpSpPr>
        <a:xfrm>
          <a:off x="0" y="0"/>
          <a:ext cx="0" cy="0"/>
          <a:chOff x="0" y="0"/>
          <a:chExt cx="0" cy="0"/>
        </a:xfrm>
      </p:grpSpPr>
      <p:sp>
        <p:nvSpPr>
          <p:cNvPr id="40" name="Google Shape;40;p9"/>
          <p:cNvSpPr/>
          <p:nvPr/>
        </p:nvSpPr>
        <p:spPr>
          <a:xfrm>
            <a:off x="6096000" y="-33"/>
            <a:ext cx="60960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41" name="Google Shape;41;p9"/>
          <p:cNvCxnSpPr/>
          <p:nvPr/>
        </p:nvCxnSpPr>
        <p:spPr>
          <a:xfrm>
            <a:off x="6706233" y="5994000"/>
            <a:ext cx="915200" cy="0"/>
          </a:xfrm>
          <a:prstGeom prst="straightConnector1">
            <a:avLst/>
          </a:prstGeom>
          <a:noFill/>
          <a:ln w="19050" cap="flat" cmpd="sng">
            <a:solidFill>
              <a:schemeClr val="lt2"/>
            </a:solidFill>
            <a:prstDash val="solid"/>
            <a:round/>
            <a:headEnd type="none" w="sm" len="sm"/>
            <a:tailEnd type="none" w="sm" len="sm"/>
          </a:ln>
        </p:spPr>
      </p:cxnSp>
      <p:sp>
        <p:nvSpPr>
          <p:cNvPr id="42" name="Google Shape;42;p9"/>
          <p:cNvSpPr txBox="1">
            <a:spLocks noGrp="1"/>
          </p:cNvSpPr>
          <p:nvPr>
            <p:ph type="title"/>
          </p:nvPr>
        </p:nvSpPr>
        <p:spPr>
          <a:xfrm>
            <a:off x="354000" y="1843133"/>
            <a:ext cx="5393600" cy="1777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2"/>
              </a:buClr>
              <a:buSzPts val="4200"/>
              <a:buNone/>
              <a:defRPr sz="5600">
                <a:solidFill>
                  <a:schemeClr val="lt2"/>
                </a:solidFill>
              </a:defRPr>
            </a:lvl1pPr>
            <a:lvl2pPr lvl="1" algn="ctr">
              <a:spcBef>
                <a:spcPts val="0"/>
              </a:spcBef>
              <a:spcAft>
                <a:spcPts val="0"/>
              </a:spcAft>
              <a:buClr>
                <a:schemeClr val="lt2"/>
              </a:buClr>
              <a:buSzPts val="4200"/>
              <a:buNone/>
              <a:defRPr sz="5600">
                <a:solidFill>
                  <a:schemeClr val="lt2"/>
                </a:solidFill>
              </a:defRPr>
            </a:lvl2pPr>
            <a:lvl3pPr lvl="2" algn="ctr">
              <a:spcBef>
                <a:spcPts val="0"/>
              </a:spcBef>
              <a:spcAft>
                <a:spcPts val="0"/>
              </a:spcAft>
              <a:buClr>
                <a:schemeClr val="lt2"/>
              </a:buClr>
              <a:buSzPts val="4200"/>
              <a:buNone/>
              <a:defRPr sz="5600">
                <a:solidFill>
                  <a:schemeClr val="lt2"/>
                </a:solidFill>
              </a:defRPr>
            </a:lvl3pPr>
            <a:lvl4pPr lvl="3" algn="ctr">
              <a:spcBef>
                <a:spcPts val="0"/>
              </a:spcBef>
              <a:spcAft>
                <a:spcPts val="0"/>
              </a:spcAft>
              <a:buClr>
                <a:schemeClr val="lt2"/>
              </a:buClr>
              <a:buSzPts val="4200"/>
              <a:buNone/>
              <a:defRPr sz="5600">
                <a:solidFill>
                  <a:schemeClr val="lt2"/>
                </a:solidFill>
              </a:defRPr>
            </a:lvl4pPr>
            <a:lvl5pPr lvl="4" algn="ctr">
              <a:spcBef>
                <a:spcPts val="0"/>
              </a:spcBef>
              <a:spcAft>
                <a:spcPts val="0"/>
              </a:spcAft>
              <a:buClr>
                <a:schemeClr val="lt2"/>
              </a:buClr>
              <a:buSzPts val="4200"/>
              <a:buNone/>
              <a:defRPr sz="5600">
                <a:solidFill>
                  <a:schemeClr val="lt2"/>
                </a:solidFill>
              </a:defRPr>
            </a:lvl5pPr>
            <a:lvl6pPr lvl="5" algn="ctr">
              <a:spcBef>
                <a:spcPts val="0"/>
              </a:spcBef>
              <a:spcAft>
                <a:spcPts val="0"/>
              </a:spcAft>
              <a:buClr>
                <a:schemeClr val="lt2"/>
              </a:buClr>
              <a:buSzPts val="4200"/>
              <a:buNone/>
              <a:defRPr sz="5600">
                <a:solidFill>
                  <a:schemeClr val="lt2"/>
                </a:solidFill>
              </a:defRPr>
            </a:lvl6pPr>
            <a:lvl7pPr lvl="6" algn="ctr">
              <a:spcBef>
                <a:spcPts val="0"/>
              </a:spcBef>
              <a:spcAft>
                <a:spcPts val="0"/>
              </a:spcAft>
              <a:buClr>
                <a:schemeClr val="lt2"/>
              </a:buClr>
              <a:buSzPts val="4200"/>
              <a:buNone/>
              <a:defRPr sz="5600">
                <a:solidFill>
                  <a:schemeClr val="lt2"/>
                </a:solidFill>
              </a:defRPr>
            </a:lvl7pPr>
            <a:lvl8pPr lvl="7" algn="ctr">
              <a:spcBef>
                <a:spcPts val="0"/>
              </a:spcBef>
              <a:spcAft>
                <a:spcPts val="0"/>
              </a:spcAft>
              <a:buClr>
                <a:schemeClr val="lt2"/>
              </a:buClr>
              <a:buSzPts val="4200"/>
              <a:buNone/>
              <a:defRPr sz="5600">
                <a:solidFill>
                  <a:schemeClr val="lt2"/>
                </a:solidFill>
              </a:defRPr>
            </a:lvl8pPr>
            <a:lvl9pPr lvl="8" algn="ctr">
              <a:spcBef>
                <a:spcPts val="0"/>
              </a:spcBef>
              <a:spcAft>
                <a:spcPts val="0"/>
              </a:spcAft>
              <a:buClr>
                <a:schemeClr val="lt2"/>
              </a:buClr>
              <a:buSzPts val="4200"/>
              <a:buNone/>
              <a:defRPr sz="5600">
                <a:solidFill>
                  <a:schemeClr val="lt2"/>
                </a:solidFill>
              </a:defRPr>
            </a:lvl9pPr>
          </a:lstStyle>
          <a:p>
            <a:endParaRPr/>
          </a:p>
        </p:txBody>
      </p:sp>
      <p:sp>
        <p:nvSpPr>
          <p:cNvPr id="43" name="Google Shape;43;p9"/>
          <p:cNvSpPr txBox="1">
            <a:spLocks noGrp="1"/>
          </p:cNvSpPr>
          <p:nvPr>
            <p:ph type="subTitle" idx="1"/>
          </p:nvPr>
        </p:nvSpPr>
        <p:spPr>
          <a:xfrm>
            <a:off x="354000" y="3692001"/>
            <a:ext cx="5393600" cy="17940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44" name="Google Shape;44;p9"/>
          <p:cNvSpPr txBox="1">
            <a:spLocks noGrp="1"/>
          </p:cNvSpPr>
          <p:nvPr>
            <p:ph type="body" idx="2"/>
          </p:nvPr>
        </p:nvSpPr>
        <p:spPr>
          <a:xfrm>
            <a:off x="6586000" y="965600"/>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Clr>
                <a:schemeClr val="accent1"/>
              </a:buClr>
              <a:buSzPts val="1800"/>
              <a:buChar char="●"/>
              <a:defRPr>
                <a:solidFill>
                  <a:schemeClr val="accent1"/>
                </a:solidFill>
              </a:defRPr>
            </a:lvl1pPr>
            <a:lvl2pPr marL="1219170" lvl="1" indent="-423323">
              <a:spcBef>
                <a:spcPts val="0"/>
              </a:spcBef>
              <a:spcAft>
                <a:spcPts val="0"/>
              </a:spcAft>
              <a:buClr>
                <a:schemeClr val="accent1"/>
              </a:buClr>
              <a:buSzPts val="1400"/>
              <a:buChar char="○"/>
              <a:defRPr>
                <a:solidFill>
                  <a:schemeClr val="accent1"/>
                </a:solidFill>
              </a:defRPr>
            </a:lvl2pPr>
            <a:lvl3pPr marL="1828754" lvl="2" indent="-423323">
              <a:spcBef>
                <a:spcPts val="0"/>
              </a:spcBef>
              <a:spcAft>
                <a:spcPts val="0"/>
              </a:spcAft>
              <a:buClr>
                <a:schemeClr val="accent1"/>
              </a:buClr>
              <a:buSzPts val="1400"/>
              <a:buChar char="■"/>
              <a:defRPr>
                <a:solidFill>
                  <a:schemeClr val="accent1"/>
                </a:solidFill>
              </a:defRPr>
            </a:lvl3pPr>
            <a:lvl4pPr marL="2438339" lvl="3" indent="-423323">
              <a:spcBef>
                <a:spcPts val="0"/>
              </a:spcBef>
              <a:spcAft>
                <a:spcPts val="0"/>
              </a:spcAft>
              <a:buClr>
                <a:schemeClr val="accent1"/>
              </a:buClr>
              <a:buSzPts val="1400"/>
              <a:buChar char="●"/>
              <a:defRPr>
                <a:solidFill>
                  <a:schemeClr val="accent1"/>
                </a:solidFill>
              </a:defRPr>
            </a:lvl4pPr>
            <a:lvl5pPr marL="3047924" lvl="4" indent="-423323">
              <a:spcBef>
                <a:spcPts val="0"/>
              </a:spcBef>
              <a:spcAft>
                <a:spcPts val="0"/>
              </a:spcAft>
              <a:buClr>
                <a:schemeClr val="accent1"/>
              </a:buClr>
              <a:buSzPts val="1400"/>
              <a:buChar char="○"/>
              <a:defRPr>
                <a:solidFill>
                  <a:schemeClr val="accent1"/>
                </a:solidFill>
              </a:defRPr>
            </a:lvl5pPr>
            <a:lvl6pPr marL="3657509" lvl="5" indent="-423323">
              <a:spcBef>
                <a:spcPts val="0"/>
              </a:spcBef>
              <a:spcAft>
                <a:spcPts val="0"/>
              </a:spcAft>
              <a:buClr>
                <a:schemeClr val="accent1"/>
              </a:buClr>
              <a:buSzPts val="1400"/>
              <a:buChar char="■"/>
              <a:defRPr>
                <a:solidFill>
                  <a:schemeClr val="accent1"/>
                </a:solidFill>
              </a:defRPr>
            </a:lvl6pPr>
            <a:lvl7pPr marL="4267093" lvl="6" indent="-423323">
              <a:spcBef>
                <a:spcPts val="0"/>
              </a:spcBef>
              <a:spcAft>
                <a:spcPts val="0"/>
              </a:spcAft>
              <a:buClr>
                <a:schemeClr val="accent1"/>
              </a:buClr>
              <a:buSzPts val="1400"/>
              <a:buChar char="●"/>
              <a:defRPr>
                <a:solidFill>
                  <a:schemeClr val="accent1"/>
                </a:solidFill>
              </a:defRPr>
            </a:lvl7pPr>
            <a:lvl8pPr marL="4876678" lvl="7" indent="-423323">
              <a:spcBef>
                <a:spcPts val="0"/>
              </a:spcBef>
              <a:spcAft>
                <a:spcPts val="0"/>
              </a:spcAft>
              <a:buClr>
                <a:schemeClr val="accent1"/>
              </a:buClr>
              <a:buSzPts val="1400"/>
              <a:buChar char="○"/>
              <a:defRPr>
                <a:solidFill>
                  <a:schemeClr val="accent1"/>
                </a:solidFill>
              </a:defRPr>
            </a:lvl8pPr>
            <a:lvl9pPr marL="5486263" lvl="8" indent="-423323">
              <a:spcBef>
                <a:spcPts val="0"/>
              </a:spcBef>
              <a:spcAft>
                <a:spcPts val="0"/>
              </a:spcAft>
              <a:buClr>
                <a:schemeClr val="accent1"/>
              </a:buClr>
              <a:buSzPts val="1400"/>
              <a:buChar char="■"/>
              <a:defRPr>
                <a:solidFill>
                  <a:schemeClr val="accent1"/>
                </a:solidFill>
              </a:defRPr>
            </a:lvl9pPr>
          </a:lstStyle>
          <a:p>
            <a:endParaRPr/>
          </a:p>
        </p:txBody>
      </p:sp>
      <p:sp>
        <p:nvSpPr>
          <p:cNvPr id="45" name="Google Shape;45;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3949203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8985441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415600" y="1386200"/>
            <a:ext cx="11360800" cy="2808400"/>
          </a:xfrm>
          <a:prstGeom prst="rect">
            <a:avLst/>
          </a:prstGeom>
        </p:spPr>
        <p:txBody>
          <a:bodyPr spcFirstLastPara="1" wrap="square" lIns="91425" tIns="91425" rIns="91425" bIns="91425" anchor="b" anchorCtr="0">
            <a:normAutofit/>
          </a:bodyPr>
          <a:lstStyle>
            <a:lvl1pPr lvl="0" algn="ctr">
              <a:spcBef>
                <a:spcPts val="0"/>
              </a:spcBef>
              <a:spcAft>
                <a:spcPts val="0"/>
              </a:spcAft>
              <a:buSzPts val="14000"/>
              <a:buNone/>
              <a:defRPr sz="18666" b="1"/>
            </a:lvl1pPr>
            <a:lvl2pPr lvl="1" algn="ctr">
              <a:spcBef>
                <a:spcPts val="0"/>
              </a:spcBef>
              <a:spcAft>
                <a:spcPts val="0"/>
              </a:spcAft>
              <a:buSzPts val="14000"/>
              <a:buNone/>
              <a:defRPr sz="18666" b="1"/>
            </a:lvl2pPr>
            <a:lvl3pPr lvl="2" algn="ctr">
              <a:spcBef>
                <a:spcPts val="0"/>
              </a:spcBef>
              <a:spcAft>
                <a:spcPts val="0"/>
              </a:spcAft>
              <a:buSzPts val="14000"/>
              <a:buNone/>
              <a:defRPr sz="18666" b="1"/>
            </a:lvl3pPr>
            <a:lvl4pPr lvl="3" algn="ctr">
              <a:spcBef>
                <a:spcPts val="0"/>
              </a:spcBef>
              <a:spcAft>
                <a:spcPts val="0"/>
              </a:spcAft>
              <a:buSzPts val="14000"/>
              <a:buNone/>
              <a:defRPr sz="18666" b="1"/>
            </a:lvl4pPr>
            <a:lvl5pPr lvl="4" algn="ctr">
              <a:spcBef>
                <a:spcPts val="0"/>
              </a:spcBef>
              <a:spcAft>
                <a:spcPts val="0"/>
              </a:spcAft>
              <a:buSzPts val="14000"/>
              <a:buNone/>
              <a:defRPr sz="18666" b="1"/>
            </a:lvl5pPr>
            <a:lvl6pPr lvl="5" algn="ctr">
              <a:spcBef>
                <a:spcPts val="0"/>
              </a:spcBef>
              <a:spcAft>
                <a:spcPts val="0"/>
              </a:spcAft>
              <a:buSzPts val="14000"/>
              <a:buNone/>
              <a:defRPr sz="18666" b="1"/>
            </a:lvl6pPr>
            <a:lvl7pPr lvl="6" algn="ctr">
              <a:spcBef>
                <a:spcPts val="0"/>
              </a:spcBef>
              <a:spcAft>
                <a:spcPts val="0"/>
              </a:spcAft>
              <a:buSzPts val="14000"/>
              <a:buNone/>
              <a:defRPr sz="18666" b="1"/>
            </a:lvl7pPr>
            <a:lvl8pPr lvl="7" algn="ctr">
              <a:spcBef>
                <a:spcPts val="0"/>
              </a:spcBef>
              <a:spcAft>
                <a:spcPts val="0"/>
              </a:spcAft>
              <a:buSzPts val="14000"/>
              <a:buNone/>
              <a:defRPr sz="18666" b="1"/>
            </a:lvl8pPr>
            <a:lvl9pPr lvl="8" algn="ctr">
              <a:spcBef>
                <a:spcPts val="0"/>
              </a:spcBef>
              <a:spcAft>
                <a:spcPts val="0"/>
              </a:spcAft>
              <a:buSzPts val="14000"/>
              <a:buNone/>
              <a:defRPr sz="18666" b="1"/>
            </a:lvl9pPr>
          </a:lstStyle>
          <a:p>
            <a:r>
              <a:t>xx%</a:t>
            </a:r>
          </a:p>
        </p:txBody>
      </p:sp>
      <p:sp>
        <p:nvSpPr>
          <p:cNvPr id="51" name="Google Shape;51;p11"/>
          <p:cNvSpPr txBox="1">
            <a:spLocks noGrp="1"/>
          </p:cNvSpPr>
          <p:nvPr>
            <p:ph type="body" idx="1"/>
          </p:nvPr>
        </p:nvSpPr>
        <p:spPr>
          <a:xfrm>
            <a:off x="415600" y="43045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3849126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87017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0D5C3A-A955-5A40-9462-01A264051331}" type="datetimeFigureOut">
              <a:rPr lang="en-US" smtClean="0"/>
              <a:t>10/10/24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95CEDF-D07B-A646-93C9-6161A8EFCBF1}" type="slidenum">
              <a:rPr lang="en-US" smtClean="0"/>
              <a:t>‹#›</a:t>
            </a:fld>
            <a:endParaRPr lang="en-US"/>
          </a:p>
        </p:txBody>
      </p:sp>
    </p:spTree>
    <p:extLst>
      <p:ext uri="{BB962C8B-B14F-4D97-AF65-F5344CB8AC3E}">
        <p14:creationId xmlns:p14="http://schemas.microsoft.com/office/powerpoint/2010/main" val="2857918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0D5C3A-A955-5A40-9462-01A264051331}" type="datetimeFigureOut">
              <a:rPr lang="en-US" smtClean="0"/>
              <a:t>10/10/24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95CEDF-D07B-A646-93C9-6161A8EFCBF1}" type="slidenum">
              <a:rPr lang="en-US" smtClean="0"/>
              <a:t>‹#›</a:t>
            </a:fld>
            <a:endParaRPr lang="en-US"/>
          </a:p>
        </p:txBody>
      </p:sp>
    </p:spTree>
    <p:extLst>
      <p:ext uri="{BB962C8B-B14F-4D97-AF65-F5344CB8AC3E}">
        <p14:creationId xmlns:p14="http://schemas.microsoft.com/office/powerpoint/2010/main" val="1940066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70D5C3A-A955-5A40-9462-01A264051331}" type="datetimeFigureOut">
              <a:rPr lang="en-US" smtClean="0"/>
              <a:t>10/10/24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95CEDF-D07B-A646-93C9-6161A8EFCBF1}" type="slidenum">
              <a:rPr lang="en-US" smtClean="0"/>
              <a:t>‹#›</a:t>
            </a:fld>
            <a:endParaRPr lang="en-US"/>
          </a:p>
        </p:txBody>
      </p:sp>
    </p:spTree>
    <p:extLst>
      <p:ext uri="{BB962C8B-B14F-4D97-AF65-F5344CB8AC3E}">
        <p14:creationId xmlns:p14="http://schemas.microsoft.com/office/powerpoint/2010/main" val="137650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70D5C3A-A955-5A40-9462-01A264051331}" type="datetimeFigureOut">
              <a:rPr lang="en-US" smtClean="0"/>
              <a:t>10/10/24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95CEDF-D07B-A646-93C9-6161A8EFCBF1}" type="slidenum">
              <a:rPr lang="en-US" smtClean="0"/>
              <a:t>‹#›</a:t>
            </a:fld>
            <a:endParaRPr lang="en-US"/>
          </a:p>
        </p:txBody>
      </p:sp>
    </p:spTree>
    <p:extLst>
      <p:ext uri="{BB962C8B-B14F-4D97-AF65-F5344CB8AC3E}">
        <p14:creationId xmlns:p14="http://schemas.microsoft.com/office/powerpoint/2010/main" val="24965568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theme" Target="../theme/theme3.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4.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70D5C3A-A955-5A40-9462-01A264051331}" type="datetimeFigureOut">
              <a:rPr lang="en-US" smtClean="0"/>
              <a:t>10/10/24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995CEDF-D07B-A646-93C9-6161A8EFCBF1}" type="slidenum">
              <a:rPr lang="en-US" smtClean="0"/>
              <a:t>‹#›</a:t>
            </a:fld>
            <a:endParaRPr lang="en-US"/>
          </a:p>
        </p:txBody>
      </p:sp>
    </p:spTree>
    <p:extLst>
      <p:ext uri="{BB962C8B-B14F-4D97-AF65-F5344CB8AC3E}">
        <p14:creationId xmlns:p14="http://schemas.microsoft.com/office/powerpoint/2010/main" val="15601714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10/10/24</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1708856604"/>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D10C59B-C7A3-4A79-AAA3-5ED9C0EB6CE0}" type="datetimeFigureOut">
              <a:rPr lang="en-US" smtClean="0"/>
              <a:t>10/10/24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4BDA7F6-ED3F-4645-9611-64D58066A7CC}" type="slidenum">
              <a:rPr lang="en-US" smtClean="0"/>
              <a:t>‹#›</a:t>
            </a:fld>
            <a:endParaRPr lang="en-US"/>
          </a:p>
        </p:txBody>
      </p:sp>
    </p:spTree>
    <p:extLst>
      <p:ext uri="{BB962C8B-B14F-4D97-AF65-F5344CB8AC3E}">
        <p14:creationId xmlns:p14="http://schemas.microsoft.com/office/powerpoint/2010/main" val="3013654050"/>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817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415600" y="1562133"/>
            <a:ext cx="11360800" cy="45296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1"/>
                </a:solidFill>
                <a:latin typeface="Old Standard TT"/>
                <a:ea typeface="Old Standard TT"/>
                <a:cs typeface="Old Standard TT"/>
                <a:sym typeface="Old Standard TT"/>
              </a:defRPr>
            </a:lvl1pPr>
            <a:lvl2pPr lvl="1" algn="r">
              <a:buNone/>
              <a:defRPr sz="1333">
                <a:solidFill>
                  <a:schemeClr val="dk1"/>
                </a:solidFill>
                <a:latin typeface="Old Standard TT"/>
                <a:ea typeface="Old Standard TT"/>
                <a:cs typeface="Old Standard TT"/>
                <a:sym typeface="Old Standard TT"/>
              </a:defRPr>
            </a:lvl2pPr>
            <a:lvl3pPr lvl="2" algn="r">
              <a:buNone/>
              <a:defRPr sz="1333">
                <a:solidFill>
                  <a:schemeClr val="dk1"/>
                </a:solidFill>
                <a:latin typeface="Old Standard TT"/>
                <a:ea typeface="Old Standard TT"/>
                <a:cs typeface="Old Standard TT"/>
                <a:sym typeface="Old Standard TT"/>
              </a:defRPr>
            </a:lvl3pPr>
            <a:lvl4pPr lvl="3" algn="r">
              <a:buNone/>
              <a:defRPr sz="1333">
                <a:solidFill>
                  <a:schemeClr val="dk1"/>
                </a:solidFill>
                <a:latin typeface="Old Standard TT"/>
                <a:ea typeface="Old Standard TT"/>
                <a:cs typeface="Old Standard TT"/>
                <a:sym typeface="Old Standard TT"/>
              </a:defRPr>
            </a:lvl4pPr>
            <a:lvl5pPr lvl="4" algn="r">
              <a:buNone/>
              <a:defRPr sz="1333">
                <a:solidFill>
                  <a:schemeClr val="dk1"/>
                </a:solidFill>
                <a:latin typeface="Old Standard TT"/>
                <a:ea typeface="Old Standard TT"/>
                <a:cs typeface="Old Standard TT"/>
                <a:sym typeface="Old Standard TT"/>
              </a:defRPr>
            </a:lvl5pPr>
            <a:lvl6pPr lvl="5" algn="r">
              <a:buNone/>
              <a:defRPr sz="1333">
                <a:solidFill>
                  <a:schemeClr val="dk1"/>
                </a:solidFill>
                <a:latin typeface="Old Standard TT"/>
                <a:ea typeface="Old Standard TT"/>
                <a:cs typeface="Old Standard TT"/>
                <a:sym typeface="Old Standard TT"/>
              </a:defRPr>
            </a:lvl6pPr>
            <a:lvl7pPr lvl="6" algn="r">
              <a:buNone/>
              <a:defRPr sz="1333">
                <a:solidFill>
                  <a:schemeClr val="dk1"/>
                </a:solidFill>
                <a:latin typeface="Old Standard TT"/>
                <a:ea typeface="Old Standard TT"/>
                <a:cs typeface="Old Standard TT"/>
                <a:sym typeface="Old Standard TT"/>
              </a:defRPr>
            </a:lvl7pPr>
            <a:lvl8pPr lvl="7" algn="r">
              <a:buNone/>
              <a:defRPr sz="1333">
                <a:solidFill>
                  <a:schemeClr val="dk1"/>
                </a:solidFill>
                <a:latin typeface="Old Standard TT"/>
                <a:ea typeface="Old Standard TT"/>
                <a:cs typeface="Old Standard TT"/>
                <a:sym typeface="Old Standard TT"/>
              </a:defRPr>
            </a:lvl8pPr>
            <a:lvl9pPr lvl="8" algn="r">
              <a:buNone/>
              <a:defRPr sz="1333">
                <a:solidFill>
                  <a:schemeClr val="dk1"/>
                </a:solidFill>
                <a:latin typeface="Old Standard TT"/>
                <a:ea typeface="Old Standard TT"/>
                <a:cs typeface="Old Standard TT"/>
                <a:sym typeface="Old Standard TT"/>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11504058"/>
      </p:ext>
    </p:extLst>
  </p:cSld>
  <p:clrMap bg1="lt1" tx1="dk1" bg2="dk2" tx2="lt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hyperlink" Target="https://doi.org/10.1093/jexbot/51.345.659" TargetMode="Externa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8.jpeg"/><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51.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51.xml"/><Relationship Id="rId4" Type="http://schemas.openxmlformats.org/officeDocument/2006/relationships/hyperlink" Target="https://atlas-scientific.com/embedded-solutions/ezo-ph-circuit/"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51.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8" Type="http://schemas.openxmlformats.org/officeDocument/2006/relationships/hyperlink" Target="https://www.ysi.com/ysi-blog/water-blogged-blog/2019/02/anatomy-of-ph-electrodes" TargetMode="External"/><Relationship Id="rId3" Type="http://schemas.openxmlformats.org/officeDocument/2006/relationships/hyperlink" Target="https://atlas-scientific.com/files/DO_EZO_Datasheet.pdf" TargetMode="External"/><Relationship Id="rId7" Type="http://schemas.openxmlformats.org/officeDocument/2006/relationships/hyperlink" Target="https://learn.adafruit.com/adafruit-ultimate-gps-featherwing" TargetMode="External"/><Relationship Id="rId12" Type="http://schemas.openxmlformats.org/officeDocument/2006/relationships/hyperlink" Target="https://github.com/IanTBlack/CTDizzle" TargetMode="External"/><Relationship Id="rId2" Type="http://schemas.openxmlformats.org/officeDocument/2006/relationships/notesSlide" Target="../notesSlides/notesSlide6.xml"/><Relationship Id="rId1" Type="http://schemas.openxmlformats.org/officeDocument/2006/relationships/slideLayout" Target="../slideLayouts/slideLayout51.xml"/><Relationship Id="rId6" Type="http://schemas.openxmlformats.org/officeDocument/2006/relationships/hyperlink" Target="https://www.atlas-scientific.com/files/pH_EZO_Datasheet.pdf" TargetMode="External"/><Relationship Id="rId11" Type="http://schemas.openxmlformats.org/officeDocument/2006/relationships/hyperlink" Target="https://atlas-scientific.com/blog/how-do-temperature-sensors-work/#:~:text=Temperature%20sensors%20work%20by%20providing,increases%2C%20the%20temperature%20also%20increases" TargetMode="External"/><Relationship Id="rId5" Type="http://schemas.openxmlformats.org/officeDocument/2006/relationships/hyperlink" Target="https://atlas-scientific.com/files/EZO_RTD_Datasheet.pdf" TargetMode="External"/><Relationship Id="rId10" Type="http://schemas.openxmlformats.org/officeDocument/2006/relationships/hyperlink" Target="https://atlas-scientific.com/blog/how-do-dissolved-oxygen-probes-work/#:~:text=Dissolved%20oxygen%20probes%20work%20by,is%20displayed%20on%20a%20meter" TargetMode="External"/><Relationship Id="rId4" Type="http://schemas.openxmlformats.org/officeDocument/2006/relationships/hyperlink" Target="https://atlas-scientific.com/files/EC_EZO_Datasheet.pdf" TargetMode="External"/><Relationship Id="rId9" Type="http://schemas.openxmlformats.org/officeDocument/2006/relationships/hyperlink" Target="https://group.chem.iastate.edu/Holme/augmented-reality-in-educational-laboratories/conductivity/" TargetMode="Externa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hyperlink" Target="https://www.bluetooth.com/blog/wireless-connectivity-options-for-iot-applications/"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avsystem.com/blog/iot-connectivity/" TargetMode="External"/><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Placeholder 7">
            <a:extLst>
              <a:ext uri="{FF2B5EF4-FFF2-40B4-BE49-F238E27FC236}">
                <a16:creationId xmlns:a16="http://schemas.microsoft.com/office/drawing/2014/main" id="{61E575F1-F3B9-074C-99C2-7CB901C9A88B}"/>
              </a:ext>
            </a:extLst>
          </p:cNvPr>
          <p:cNvPicPr>
            <a:picLocks noChangeAspect="1"/>
          </p:cNvPicPr>
          <p:nvPr/>
        </p:nvPicPr>
        <p:blipFill rotWithShape="1">
          <a:blip r:embed="rId2">
            <a:duotone>
              <a:schemeClr val="accent1">
                <a:shade val="45000"/>
                <a:satMod val="135000"/>
              </a:schemeClr>
              <a:prstClr val="white"/>
            </a:duotone>
          </a:blip>
          <a:srcRect l="9091" t="6913" b="24906"/>
          <a:stretch/>
        </p:blipFill>
        <p:spPr>
          <a:xfrm>
            <a:off x="1" y="10"/>
            <a:ext cx="12191999" cy="6857990"/>
          </a:xfrm>
          <a:prstGeom prst="rect">
            <a:avLst/>
          </a:prstGeom>
        </p:spPr>
      </p:pic>
      <p:sp>
        <p:nvSpPr>
          <p:cNvPr id="11" name="Isosceles Triangle 10">
            <a:extLst>
              <a:ext uri="{FF2B5EF4-FFF2-40B4-BE49-F238E27FC236}">
                <a16:creationId xmlns:a16="http://schemas.microsoft.com/office/drawing/2014/main" id="{F5F0CD5C-72F3-4090-8A69-8E15CB432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Parallelogram 12">
            <a:extLst>
              <a:ext uri="{FF2B5EF4-FFF2-40B4-BE49-F238E27FC236}">
                <a16:creationId xmlns:a16="http://schemas.microsoft.com/office/drawing/2014/main" id="{217496A2-9394-4FB7-BA0E-717D2D2E7A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3800" y="0"/>
            <a:ext cx="7315200" cy="6858000"/>
          </a:xfrm>
          <a:prstGeom prst="parallelogram">
            <a:avLst>
              <a:gd name="adj" fmla="val 15925"/>
            </a:avLst>
          </a:prstGeom>
          <a:solidFill>
            <a:schemeClr val="bg1">
              <a:alpha val="8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D02CF681-4765-4E88-802F-B2474DCD51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3D57B2BA-243C-45C7-A5D8-46CA719437F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67374FB5-CBB7-46FF-95B5-2251BC685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Rectangle 25">
            <a:extLst>
              <a:ext uri="{FF2B5EF4-FFF2-40B4-BE49-F238E27FC236}">
                <a16:creationId xmlns:a16="http://schemas.microsoft.com/office/drawing/2014/main" id="{34BCEAB7-D9E0-40A4-9254-8593BD346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Isosceles Triangle 22">
            <a:extLst>
              <a:ext uri="{FF2B5EF4-FFF2-40B4-BE49-F238E27FC236}">
                <a16:creationId xmlns:a16="http://schemas.microsoft.com/office/drawing/2014/main" id="{D567A354-BB63-405C-8E5F-2F510E670F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2B2ABC6-AD3B-2241-B8A3-D8C6DB49EDE5}"/>
              </a:ext>
            </a:extLst>
          </p:cNvPr>
          <p:cNvSpPr>
            <a:spLocks noGrp="1"/>
          </p:cNvSpPr>
          <p:nvPr>
            <p:ph type="ctrTitle"/>
          </p:nvPr>
        </p:nvSpPr>
        <p:spPr>
          <a:xfrm>
            <a:off x="4791450" y="1678665"/>
            <a:ext cx="4482553" cy="2369131"/>
          </a:xfrm>
        </p:spPr>
        <p:txBody>
          <a:bodyPr>
            <a:normAutofit/>
          </a:bodyPr>
          <a:lstStyle/>
          <a:p>
            <a:r>
              <a:rPr lang="en-US" dirty="0"/>
              <a:t>OCN 479-001</a:t>
            </a:r>
          </a:p>
        </p:txBody>
      </p:sp>
      <p:sp>
        <p:nvSpPr>
          <p:cNvPr id="6" name="Subtitle 5">
            <a:extLst>
              <a:ext uri="{FF2B5EF4-FFF2-40B4-BE49-F238E27FC236}">
                <a16:creationId xmlns:a16="http://schemas.microsoft.com/office/drawing/2014/main" id="{8B8ADBDE-950C-468F-C348-F1BC534C09E3}"/>
              </a:ext>
            </a:extLst>
          </p:cNvPr>
          <p:cNvSpPr>
            <a:spLocks noGrp="1"/>
          </p:cNvSpPr>
          <p:nvPr>
            <p:ph type="subTitle" idx="1"/>
          </p:nvPr>
        </p:nvSpPr>
        <p:spPr>
          <a:xfrm>
            <a:off x="4788276" y="4050832"/>
            <a:ext cx="4485725" cy="1096899"/>
          </a:xfrm>
        </p:spPr>
        <p:txBody>
          <a:bodyPr>
            <a:normAutofit/>
          </a:bodyPr>
          <a:lstStyle/>
          <a:p>
            <a:r>
              <a:rPr lang="en-US" dirty="0"/>
              <a:t>Sensor communications</a:t>
            </a:r>
          </a:p>
          <a:p>
            <a:r>
              <a:rPr lang="en-US"/>
              <a:t>(Wireless </a:t>
            </a:r>
            <a:r>
              <a:rPr lang="en-US" dirty="0"/>
              <a:t>edition)</a:t>
            </a:r>
          </a:p>
          <a:p>
            <a:endParaRPr lang="en-US" dirty="0"/>
          </a:p>
        </p:txBody>
      </p:sp>
      <p:sp>
        <p:nvSpPr>
          <p:cNvPr id="25" name="Rectangle 27">
            <a:extLst>
              <a:ext uri="{FF2B5EF4-FFF2-40B4-BE49-F238E27FC236}">
                <a16:creationId xmlns:a16="http://schemas.microsoft.com/office/drawing/2014/main" id="{9185A8D7-2F20-4F7A-97BE-21DB1654C7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8">
            <a:extLst>
              <a:ext uri="{FF2B5EF4-FFF2-40B4-BE49-F238E27FC236}">
                <a16:creationId xmlns:a16="http://schemas.microsoft.com/office/drawing/2014/main" id="{CB65BD56-22B3-4E13-BFCA-B8E8BEB92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9">
            <a:extLst>
              <a:ext uri="{FF2B5EF4-FFF2-40B4-BE49-F238E27FC236}">
                <a16:creationId xmlns:a16="http://schemas.microsoft.com/office/drawing/2014/main" id="{6790ED68-BCA0-4247-A72F-1CB85DF068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Isosceles Triangle 30">
            <a:extLst>
              <a:ext uri="{FF2B5EF4-FFF2-40B4-BE49-F238E27FC236}">
                <a16:creationId xmlns:a16="http://schemas.microsoft.com/office/drawing/2014/main" id="{DD0F2B3F-DC55-4FA7-B667-1ACD07920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133631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4E096-D50B-23EF-33E2-586B72399A9D}"/>
              </a:ext>
            </a:extLst>
          </p:cNvPr>
          <p:cNvSpPr>
            <a:spLocks noGrp="1"/>
          </p:cNvSpPr>
          <p:nvPr>
            <p:ph type="title"/>
          </p:nvPr>
        </p:nvSpPr>
        <p:spPr/>
        <p:txBody>
          <a:bodyPr/>
          <a:lstStyle/>
          <a:p>
            <a:r>
              <a:rPr lang="en-US" dirty="0"/>
              <a:t>Assignment (due Sep. 29)</a:t>
            </a:r>
            <a:br>
              <a:rPr lang="en-US" dirty="0"/>
            </a:br>
            <a:r>
              <a:rPr lang="en-US" dirty="0"/>
              <a:t>1 per group</a:t>
            </a:r>
          </a:p>
        </p:txBody>
      </p:sp>
      <p:sp>
        <p:nvSpPr>
          <p:cNvPr id="3" name="Content Placeholder 2">
            <a:extLst>
              <a:ext uri="{FF2B5EF4-FFF2-40B4-BE49-F238E27FC236}">
                <a16:creationId xmlns:a16="http://schemas.microsoft.com/office/drawing/2014/main" id="{B86B33BE-EE51-596F-AF29-C4CE241AAA88}"/>
              </a:ext>
            </a:extLst>
          </p:cNvPr>
          <p:cNvSpPr>
            <a:spLocks noGrp="1"/>
          </p:cNvSpPr>
          <p:nvPr>
            <p:ph idx="1"/>
          </p:nvPr>
        </p:nvSpPr>
        <p:spPr/>
        <p:txBody>
          <a:bodyPr/>
          <a:lstStyle/>
          <a:p>
            <a:r>
              <a:rPr lang="en-US" dirty="0"/>
              <a:t>Short presentation on your instrument</a:t>
            </a:r>
          </a:p>
          <a:p>
            <a:pPr lvl="1"/>
            <a:r>
              <a:rPr lang="en-US" dirty="0"/>
              <a:t>~5 minutes, just a couple slides</a:t>
            </a:r>
          </a:p>
          <a:p>
            <a:pPr lvl="1"/>
            <a:r>
              <a:rPr lang="en-US" dirty="0"/>
              <a:t>Most critical: methods/principles of operation—how does it work?!</a:t>
            </a:r>
          </a:p>
          <a:p>
            <a:pPr lvl="1"/>
            <a:r>
              <a:rPr lang="en-US" dirty="0"/>
              <a:t>Methods: how is it built, what does it do?</a:t>
            </a:r>
          </a:p>
          <a:p>
            <a:pPr lvl="1"/>
            <a:r>
              <a:rPr lang="en-US" dirty="0"/>
              <a:t>Principles of operation: how does it convert some physical (chemical, biological) quantity (e.g., conductivity) to a voltage (e.g., it transmits a voltage across the water and measures current flow, enabling the calculation of resistance and therefore conductance)?</a:t>
            </a:r>
          </a:p>
          <a:p>
            <a:pPr lvl="1"/>
            <a:r>
              <a:rPr lang="en-US" dirty="0"/>
              <a:t>What accuracy, precision, stability, and response time can we expect?</a:t>
            </a:r>
          </a:p>
        </p:txBody>
      </p:sp>
    </p:spTree>
    <p:extLst>
      <p:ext uri="{BB962C8B-B14F-4D97-AF65-F5344CB8AC3E}">
        <p14:creationId xmlns:p14="http://schemas.microsoft.com/office/powerpoint/2010/main" val="3053653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E594F-5B29-364F-4A79-6B420B2CDB05}"/>
              </a:ext>
            </a:extLst>
          </p:cNvPr>
          <p:cNvSpPr>
            <a:spLocks noGrp="1"/>
          </p:cNvSpPr>
          <p:nvPr>
            <p:ph type="title"/>
          </p:nvPr>
        </p:nvSpPr>
        <p:spPr/>
        <p:txBody>
          <a:bodyPr/>
          <a:lstStyle/>
          <a:p>
            <a:r>
              <a:rPr lang="en-US" dirty="0"/>
              <a:t>Order (alphabetical by team name, this time only)</a:t>
            </a:r>
          </a:p>
        </p:txBody>
      </p:sp>
      <p:sp>
        <p:nvSpPr>
          <p:cNvPr id="3" name="Content Placeholder 2">
            <a:extLst>
              <a:ext uri="{FF2B5EF4-FFF2-40B4-BE49-F238E27FC236}">
                <a16:creationId xmlns:a16="http://schemas.microsoft.com/office/drawing/2014/main" id="{7D553D09-4C34-457D-D2A2-CCD085F0BCC9}"/>
              </a:ext>
            </a:extLst>
          </p:cNvPr>
          <p:cNvSpPr>
            <a:spLocks noGrp="1"/>
          </p:cNvSpPr>
          <p:nvPr>
            <p:ph idx="1"/>
          </p:nvPr>
        </p:nvSpPr>
        <p:spPr/>
        <p:txBody>
          <a:bodyPr/>
          <a:lstStyle/>
          <a:p>
            <a:r>
              <a:rPr lang="en-US" dirty="0"/>
              <a:t>Team Chlorophyll</a:t>
            </a:r>
          </a:p>
          <a:p>
            <a:r>
              <a:rPr lang="en-US" dirty="0"/>
              <a:t>Team Turbidity</a:t>
            </a:r>
          </a:p>
          <a:p>
            <a:r>
              <a:rPr lang="en-US" dirty="0"/>
              <a:t>Team Water Level</a:t>
            </a:r>
          </a:p>
          <a:p>
            <a:r>
              <a:rPr lang="en-US" dirty="0"/>
              <a:t>Team Water Quality</a:t>
            </a:r>
          </a:p>
        </p:txBody>
      </p:sp>
    </p:spTree>
    <p:extLst>
      <p:ext uri="{BB962C8B-B14F-4D97-AF65-F5344CB8AC3E}">
        <p14:creationId xmlns:p14="http://schemas.microsoft.com/office/powerpoint/2010/main" val="3723868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cs typeface="Calibri Light"/>
              </a:rPr>
              <a:t>Chlorophyll a Fluorometer</a:t>
            </a:r>
            <a:endParaRPr lang="en-US"/>
          </a:p>
        </p:txBody>
      </p:sp>
      <p:sp>
        <p:nvSpPr>
          <p:cNvPr id="3" name="Subtitle 2"/>
          <p:cNvSpPr>
            <a:spLocks noGrp="1"/>
          </p:cNvSpPr>
          <p:nvPr>
            <p:ph type="subTitle" idx="1"/>
          </p:nvPr>
        </p:nvSpPr>
        <p:spPr/>
        <p:txBody>
          <a:bodyPr/>
          <a:lstStyle/>
          <a:p>
            <a:r>
              <a:rPr lang="en-US" dirty="0"/>
              <a:t>By: Mia </a:t>
            </a:r>
            <a:r>
              <a:rPr lang="en-US" dirty="0">
                <a:ea typeface="+mn-lt"/>
                <a:cs typeface="+mn-lt"/>
              </a:rPr>
              <a:t>Carulli, James Lockwood and Jessie Wynne</a:t>
            </a:r>
            <a:endParaRPr lang="en-US" dirty="0"/>
          </a:p>
        </p:txBody>
      </p:sp>
    </p:spTree>
    <p:extLst>
      <p:ext uri="{BB962C8B-B14F-4D97-AF65-F5344CB8AC3E}">
        <p14:creationId xmlns:p14="http://schemas.microsoft.com/office/powerpoint/2010/main" val="109857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65639-EEEB-4436-21A8-D8674C3AED1D}"/>
              </a:ext>
            </a:extLst>
          </p:cNvPr>
          <p:cNvSpPr>
            <a:spLocks noGrp="1"/>
          </p:cNvSpPr>
          <p:nvPr>
            <p:ph type="title"/>
          </p:nvPr>
        </p:nvSpPr>
        <p:spPr/>
        <p:txBody>
          <a:bodyPr/>
          <a:lstStyle/>
          <a:p>
            <a:r>
              <a:rPr lang="en-US">
                <a:cs typeface="Calibri Light"/>
              </a:rPr>
              <a:t>How is it built?</a:t>
            </a:r>
            <a:endParaRPr lang="en-US"/>
          </a:p>
        </p:txBody>
      </p:sp>
      <p:pic>
        <p:nvPicPr>
          <p:cNvPr id="4" name="Picture 4" descr="Diagram&#10;&#10;Description automatically generated">
            <a:extLst>
              <a:ext uri="{FF2B5EF4-FFF2-40B4-BE49-F238E27FC236}">
                <a16:creationId xmlns:a16="http://schemas.microsoft.com/office/drawing/2014/main" id="{1ED16D5A-4DE5-F737-3DE1-E4D1EF26CB38}"/>
              </a:ext>
            </a:extLst>
          </p:cNvPr>
          <p:cNvPicPr>
            <a:picLocks noGrp="1" noChangeAspect="1"/>
          </p:cNvPicPr>
          <p:nvPr>
            <p:ph idx="1"/>
          </p:nvPr>
        </p:nvPicPr>
        <p:blipFill>
          <a:blip r:embed="rId2"/>
          <a:stretch>
            <a:fillRect/>
          </a:stretch>
        </p:blipFill>
        <p:spPr>
          <a:xfrm>
            <a:off x="5381386" y="2327188"/>
            <a:ext cx="6058211" cy="3391074"/>
          </a:xfrm>
        </p:spPr>
      </p:pic>
      <p:sp>
        <p:nvSpPr>
          <p:cNvPr id="5" name="TextBox 4">
            <a:extLst>
              <a:ext uri="{FF2B5EF4-FFF2-40B4-BE49-F238E27FC236}">
                <a16:creationId xmlns:a16="http://schemas.microsoft.com/office/drawing/2014/main" id="{42CF9C45-9F12-1D38-077C-5E084F12377B}"/>
              </a:ext>
            </a:extLst>
          </p:cNvPr>
          <p:cNvSpPr txBox="1"/>
          <p:nvPr/>
        </p:nvSpPr>
        <p:spPr>
          <a:xfrm>
            <a:off x="484371" y="1523999"/>
            <a:ext cx="6225953"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2400" b="0" i="0" u="none" strike="noStrike" kern="1200" cap="none" spc="0" normalizeH="0" baseline="0" noProof="0">
                <a:ln>
                  <a:noFill/>
                </a:ln>
                <a:solidFill>
                  <a:prstClr val="black"/>
                </a:solidFill>
                <a:effectLst/>
                <a:uLnTx/>
                <a:uFillTx/>
                <a:latin typeface="Century Gothic" panose="020B0502020202020204"/>
                <a:ea typeface="+mn-ea"/>
                <a:cs typeface="Calibri" panose="020F0502020204030204"/>
              </a:rPr>
              <a:t>Waterproof box with a plexiglass window</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2400" b="0" i="0" u="none" strike="noStrike" kern="1200" cap="none" spc="0" normalizeH="0" baseline="0" noProof="0">
                <a:ln>
                  <a:noFill/>
                </a:ln>
                <a:solidFill>
                  <a:prstClr val="black"/>
                </a:solidFill>
                <a:effectLst/>
                <a:uLnTx/>
                <a:uFillTx/>
                <a:latin typeface="Century Gothic" panose="020B0502020202020204"/>
                <a:ea typeface="+mn-ea"/>
                <a:cs typeface="Calibri" panose="020F0502020204030204"/>
              </a:rPr>
              <a:t>Excitation light source</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2400" b="0" i="0" u="none" strike="noStrike" kern="1200" cap="none" spc="0" normalizeH="0" baseline="0" noProof="0">
                <a:ln>
                  <a:noFill/>
                </a:ln>
                <a:solidFill>
                  <a:prstClr val="black"/>
                </a:solidFill>
                <a:effectLst/>
                <a:uLnTx/>
                <a:uFillTx/>
                <a:latin typeface="Century Gothic" panose="020B0502020202020204"/>
                <a:ea typeface="+mn-ea"/>
                <a:cs typeface="Calibri" panose="020F0502020204030204"/>
              </a:rPr>
              <a:t>Detector</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2400" b="0" i="0" u="none" strike="noStrike" kern="1200" cap="none" spc="0" normalizeH="0" baseline="0" noProof="0">
                <a:ln>
                  <a:noFill/>
                </a:ln>
                <a:solidFill>
                  <a:prstClr val="black"/>
                </a:solidFill>
                <a:effectLst/>
                <a:uLnTx/>
                <a:uFillTx/>
                <a:latin typeface="Century Gothic" panose="020B0502020202020204"/>
                <a:ea typeface="+mn-ea"/>
                <a:cs typeface="Calibri" panose="020F0502020204030204"/>
              </a:rPr>
              <a:t>Transimpedance amplifier</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2400" b="0" i="0" u="none" strike="noStrike" kern="1200" cap="none" spc="0" normalizeH="0" baseline="0" noProof="0">
                <a:ln>
                  <a:noFill/>
                </a:ln>
                <a:solidFill>
                  <a:prstClr val="black"/>
                </a:solidFill>
                <a:effectLst/>
                <a:uLnTx/>
                <a:uFillTx/>
                <a:latin typeface="Century Gothic" panose="020B0502020202020204"/>
                <a:ea typeface="+mn-ea"/>
                <a:cs typeface="Calibri" panose="020F0502020204030204"/>
              </a:rPr>
              <a:t>Arduino </a:t>
            </a:r>
            <a:r>
              <a:rPr kumimoji="0" lang="en-US" sz="2400" b="0" i="0" u="none" strike="noStrike" kern="1200" cap="none" spc="0" normalizeH="0" baseline="0" noProof="0" err="1">
                <a:ln>
                  <a:noFill/>
                </a:ln>
                <a:solidFill>
                  <a:prstClr val="black"/>
                </a:solidFill>
                <a:effectLst/>
                <a:uLnTx/>
                <a:uFillTx/>
                <a:latin typeface="Century Gothic" panose="020B0502020202020204"/>
                <a:ea typeface="+mn-ea"/>
                <a:cs typeface="Calibri" panose="020F0502020204030204"/>
              </a:rPr>
              <a:t>Duemilanove</a:t>
            </a:r>
            <a:r>
              <a:rPr kumimoji="0" lang="en-US" sz="2400" b="0" i="0" u="none" strike="noStrike" kern="1200" cap="none" spc="0" normalizeH="0" baseline="0" noProof="0">
                <a:ln>
                  <a:noFill/>
                </a:ln>
                <a:solidFill>
                  <a:prstClr val="black"/>
                </a:solidFill>
                <a:effectLst/>
                <a:uLnTx/>
                <a:uFillTx/>
                <a:latin typeface="Century Gothic" panose="020B0502020202020204"/>
                <a:ea typeface="+mn-ea"/>
                <a:cs typeface="Calibri" panose="020F0502020204030204"/>
              </a:rPr>
              <a:t> microcontroller</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2400" b="0" i="0" u="none" strike="noStrike" kern="1200" cap="none" spc="0" normalizeH="0" baseline="0" noProof="0">
                <a:ln>
                  <a:noFill/>
                </a:ln>
                <a:solidFill>
                  <a:prstClr val="black"/>
                </a:solidFill>
                <a:effectLst/>
                <a:uLnTx/>
                <a:uFillTx/>
                <a:latin typeface="Century Gothic" panose="020B0502020202020204"/>
                <a:ea typeface="+mn-ea"/>
                <a:cs typeface="Calibri" panose="020F0502020204030204"/>
              </a:rPr>
              <a:t>SD Card</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2400" b="0" i="0" u="none" strike="noStrike" kern="1200" cap="none" spc="0" normalizeH="0" baseline="0" noProof="0">
                <a:ln>
                  <a:noFill/>
                </a:ln>
                <a:solidFill>
                  <a:prstClr val="black"/>
                </a:solidFill>
                <a:effectLst/>
                <a:uLnTx/>
                <a:uFillTx/>
                <a:latin typeface="Century Gothic" panose="020B0502020202020204"/>
                <a:ea typeface="+mn-ea"/>
                <a:cs typeface="Calibri" panose="020F0502020204030204"/>
              </a:rPr>
              <a:t>Calibration</a:t>
            </a:r>
          </a:p>
        </p:txBody>
      </p:sp>
    </p:spTree>
    <p:extLst>
      <p:ext uri="{BB962C8B-B14F-4D97-AF65-F5344CB8AC3E}">
        <p14:creationId xmlns:p14="http://schemas.microsoft.com/office/powerpoint/2010/main" val="2363998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68668-845D-65C2-73CB-319518DAA011}"/>
              </a:ext>
            </a:extLst>
          </p:cNvPr>
          <p:cNvSpPr>
            <a:spLocks noGrp="1"/>
          </p:cNvSpPr>
          <p:nvPr>
            <p:ph type="title"/>
          </p:nvPr>
        </p:nvSpPr>
        <p:spPr/>
        <p:txBody>
          <a:bodyPr/>
          <a:lstStyle/>
          <a:p>
            <a:r>
              <a:rPr lang="en-US">
                <a:cs typeface="Calibri Light"/>
              </a:rPr>
              <a:t>Accuracy, precision, and response time</a:t>
            </a:r>
            <a:endParaRPr lang="en-US"/>
          </a:p>
        </p:txBody>
      </p:sp>
      <p:sp>
        <p:nvSpPr>
          <p:cNvPr id="3" name="Content Placeholder 2">
            <a:extLst>
              <a:ext uri="{FF2B5EF4-FFF2-40B4-BE49-F238E27FC236}">
                <a16:creationId xmlns:a16="http://schemas.microsoft.com/office/drawing/2014/main" id="{7B213863-64C8-9671-BFEA-44A161989873}"/>
              </a:ext>
            </a:extLst>
          </p:cNvPr>
          <p:cNvSpPr>
            <a:spLocks noGrp="1"/>
          </p:cNvSpPr>
          <p:nvPr>
            <p:ph idx="1"/>
          </p:nvPr>
        </p:nvSpPr>
        <p:spPr/>
        <p:txBody>
          <a:bodyPr vert="horz" lIns="91440" tIns="45720" rIns="91440" bIns="45720" rtlCol="0" anchor="t">
            <a:normAutofit/>
          </a:bodyPr>
          <a:lstStyle/>
          <a:p>
            <a:r>
              <a:rPr lang="en-US">
                <a:cs typeface="Calibri"/>
              </a:rPr>
              <a:t>Two 9v batteries provide power for 24 hours</a:t>
            </a:r>
          </a:p>
          <a:p>
            <a:r>
              <a:rPr lang="en-US">
                <a:cs typeface="Calibri"/>
              </a:rPr>
              <a:t>LED light needs 1.5 minutes to warm up</a:t>
            </a:r>
          </a:p>
          <a:p>
            <a:pPr marL="0" indent="0">
              <a:buNone/>
            </a:pPr>
            <a:r>
              <a:rPr lang="en-US">
                <a:cs typeface="Calibri"/>
              </a:rPr>
              <a:t> - allows the LED to stabilize </a:t>
            </a:r>
          </a:p>
          <a:p>
            <a:pPr marL="0" indent="0">
              <a:buNone/>
            </a:pPr>
            <a:r>
              <a:rPr lang="en-US">
                <a:cs typeface="Calibri"/>
              </a:rPr>
              <a:t> - saves battery</a:t>
            </a:r>
            <a:endParaRPr lang="en-US"/>
          </a:p>
          <a:p>
            <a:r>
              <a:rPr lang="en-US">
                <a:cs typeface="Calibri"/>
              </a:rPr>
              <a:t>Sampling interval of 10 minutes</a:t>
            </a:r>
          </a:p>
          <a:p>
            <a:r>
              <a:rPr lang="en-US">
                <a:cs typeface="Calibri"/>
              </a:rPr>
              <a:t>Accuracy of sample depends on turbidity </a:t>
            </a:r>
          </a:p>
          <a:p>
            <a:r>
              <a:rPr lang="en-US">
                <a:cs typeface="Calibri"/>
              </a:rPr>
              <a:t>Ambient light can also affect data collection </a:t>
            </a:r>
          </a:p>
          <a:p>
            <a:pPr marL="0" indent="0">
              <a:buNone/>
            </a:pPr>
            <a:r>
              <a:rPr lang="en-US">
                <a:ea typeface="+mn-lt"/>
                <a:cs typeface="+mn-lt"/>
              </a:rPr>
              <a:t>- opaque tube can be used to create a flow through sensor</a:t>
            </a:r>
            <a:endParaRPr lang="en-US"/>
          </a:p>
          <a:p>
            <a:r>
              <a:rPr lang="en-US">
                <a:ea typeface="+mn-lt"/>
                <a:cs typeface="+mn-lt"/>
              </a:rPr>
              <a:t>Error of sensor measurement compared to commercial device +/- 4%</a:t>
            </a:r>
          </a:p>
          <a:p>
            <a:pPr marL="0" indent="0">
              <a:buNone/>
            </a:pPr>
            <a:endParaRPr lang="en-US">
              <a:cs typeface="Calibri"/>
            </a:endParaRPr>
          </a:p>
          <a:p>
            <a:pPr marL="0" indent="0">
              <a:buNone/>
            </a:pPr>
            <a:endParaRPr lang="en-US">
              <a:cs typeface="Calibri"/>
            </a:endParaRPr>
          </a:p>
        </p:txBody>
      </p:sp>
    </p:spTree>
    <p:extLst>
      <p:ext uri="{BB962C8B-B14F-4D97-AF65-F5344CB8AC3E}">
        <p14:creationId xmlns:p14="http://schemas.microsoft.com/office/powerpoint/2010/main" val="301700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37068-BDF2-EA17-2C0B-973D37227515}"/>
              </a:ext>
            </a:extLst>
          </p:cNvPr>
          <p:cNvSpPr>
            <a:spLocks noGrp="1"/>
          </p:cNvSpPr>
          <p:nvPr>
            <p:ph type="title"/>
          </p:nvPr>
        </p:nvSpPr>
        <p:spPr>
          <a:xfrm>
            <a:off x="1752097" y="808041"/>
            <a:ext cx="8911687" cy="1280890"/>
          </a:xfrm>
        </p:spPr>
        <p:txBody>
          <a:bodyPr/>
          <a:lstStyle/>
          <a:p>
            <a:r>
              <a:rPr lang="en-US">
                <a:cs typeface="Calibri Light"/>
              </a:rPr>
              <a:t>Chlorophyll Fluorescence </a:t>
            </a:r>
            <a:endParaRPr lang="en-US"/>
          </a:p>
        </p:txBody>
      </p:sp>
      <p:pic>
        <p:nvPicPr>
          <p:cNvPr id="4" name="Picture 4" descr="Diagram&#10;&#10;Description automatically generated">
            <a:extLst>
              <a:ext uri="{FF2B5EF4-FFF2-40B4-BE49-F238E27FC236}">
                <a16:creationId xmlns:a16="http://schemas.microsoft.com/office/drawing/2014/main" id="{2574DC9A-82CE-5F55-5F23-F53F4C733EE9}"/>
              </a:ext>
            </a:extLst>
          </p:cNvPr>
          <p:cNvPicPr>
            <a:picLocks noGrp="1" noChangeAspect="1"/>
          </p:cNvPicPr>
          <p:nvPr>
            <p:ph idx="1"/>
          </p:nvPr>
        </p:nvPicPr>
        <p:blipFill>
          <a:blip r:embed="rId2"/>
          <a:stretch>
            <a:fillRect/>
          </a:stretch>
        </p:blipFill>
        <p:spPr>
          <a:xfrm>
            <a:off x="1433076" y="2321284"/>
            <a:ext cx="9729951" cy="4099191"/>
          </a:xfrm>
        </p:spPr>
      </p:pic>
      <p:sp>
        <p:nvSpPr>
          <p:cNvPr id="3" name="TextBox 2">
            <a:extLst>
              <a:ext uri="{FF2B5EF4-FFF2-40B4-BE49-F238E27FC236}">
                <a16:creationId xmlns:a16="http://schemas.microsoft.com/office/drawing/2014/main" id="{7698CE36-2023-12B8-BDD2-81DD6C8036EF}"/>
              </a:ext>
            </a:extLst>
          </p:cNvPr>
          <p:cNvSpPr txBox="1"/>
          <p:nvPr/>
        </p:nvSpPr>
        <p:spPr>
          <a:xfrm>
            <a:off x="8691162" y="422306"/>
            <a:ext cx="2999232"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Calibri"/>
              </a:rPr>
              <a:t>Light absorbed by the chlorophyll molecules causes an increase in energy state, when the molecules return to their lower state they fluoresce.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Calibri"/>
              </a:rPr>
              <a:t>Measured in ppm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Calibri"/>
            </a:endParaRPr>
          </a:p>
        </p:txBody>
      </p:sp>
    </p:spTree>
    <p:extLst>
      <p:ext uri="{BB962C8B-B14F-4D97-AF65-F5344CB8AC3E}">
        <p14:creationId xmlns:p14="http://schemas.microsoft.com/office/powerpoint/2010/main" val="1294252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45E65-E48D-BDF4-C5E0-4B5BBD8672D3}"/>
              </a:ext>
            </a:extLst>
          </p:cNvPr>
          <p:cNvSpPr>
            <a:spLocks noGrp="1"/>
          </p:cNvSpPr>
          <p:nvPr>
            <p:ph type="title"/>
          </p:nvPr>
        </p:nvSpPr>
        <p:spPr/>
        <p:txBody>
          <a:bodyPr/>
          <a:lstStyle/>
          <a:p>
            <a:r>
              <a:rPr lang="en-US"/>
              <a:t>Citations</a:t>
            </a:r>
          </a:p>
        </p:txBody>
      </p:sp>
      <p:sp>
        <p:nvSpPr>
          <p:cNvPr id="3" name="Content Placeholder 2">
            <a:extLst>
              <a:ext uri="{FF2B5EF4-FFF2-40B4-BE49-F238E27FC236}">
                <a16:creationId xmlns:a16="http://schemas.microsoft.com/office/drawing/2014/main" id="{5F763002-2557-2D32-4AEA-03335EECE9B8}"/>
              </a:ext>
            </a:extLst>
          </p:cNvPr>
          <p:cNvSpPr>
            <a:spLocks noGrp="1"/>
          </p:cNvSpPr>
          <p:nvPr>
            <p:ph idx="1"/>
          </p:nvPr>
        </p:nvSpPr>
        <p:spPr/>
        <p:txBody>
          <a:bodyPr vert="horz" lIns="91440" tIns="45720" rIns="91440" bIns="45720" rtlCol="0" anchor="t">
            <a:normAutofit/>
          </a:bodyPr>
          <a:lstStyle/>
          <a:p>
            <a:r>
              <a:rPr lang="en-US">
                <a:ea typeface="+mn-lt"/>
                <a:cs typeface="+mn-lt"/>
              </a:rPr>
              <a:t>Maxwell, K., &amp; Johnson, G. N. (2000). Chlorophyll fluorescence—a practical guide. </a:t>
            </a:r>
            <a:r>
              <a:rPr lang="en-US" i="1">
                <a:ea typeface="+mn-lt"/>
                <a:cs typeface="+mn-lt"/>
              </a:rPr>
              <a:t>Journal of Experimental Botany</a:t>
            </a:r>
            <a:r>
              <a:rPr lang="en-US">
                <a:ea typeface="+mn-lt"/>
                <a:cs typeface="+mn-lt"/>
              </a:rPr>
              <a:t>, </a:t>
            </a:r>
            <a:r>
              <a:rPr lang="en-US" i="1">
                <a:ea typeface="+mn-lt"/>
                <a:cs typeface="+mn-lt"/>
              </a:rPr>
              <a:t>51</a:t>
            </a:r>
            <a:r>
              <a:rPr lang="en-US">
                <a:ea typeface="+mn-lt"/>
                <a:cs typeface="+mn-lt"/>
              </a:rPr>
              <a:t>(345), 659–668. </a:t>
            </a:r>
            <a:r>
              <a:rPr lang="en-US">
                <a:ea typeface="+mn-lt"/>
                <a:cs typeface="+mn-lt"/>
                <a:hlinkClick r:id="rId2"/>
              </a:rPr>
              <a:t>https://doi.org/10.1093/jexbot/51.345.659</a:t>
            </a:r>
            <a:r>
              <a:rPr lang="en-US">
                <a:ea typeface="+mn-lt"/>
                <a:cs typeface="+mn-lt"/>
              </a:rPr>
              <a:t> </a:t>
            </a:r>
            <a:endParaRPr lang="en-US"/>
          </a:p>
          <a:p>
            <a:r>
              <a:rPr lang="en-US">
                <a:ea typeface="+mn-lt"/>
                <a:cs typeface="+mn-lt"/>
              </a:rPr>
              <a:t>Leeuw T, Boss ES, Wright DL. </a:t>
            </a:r>
            <a:r>
              <a:rPr lang="en-US" i="1">
                <a:ea typeface="+mn-lt"/>
                <a:cs typeface="+mn-lt"/>
              </a:rPr>
              <a:t>In situ</a:t>
            </a:r>
            <a:r>
              <a:rPr lang="en-US">
                <a:ea typeface="+mn-lt"/>
                <a:cs typeface="+mn-lt"/>
              </a:rPr>
              <a:t> Measurements of Phytoplankton Fluorescence Using Low Cost Electronics. </a:t>
            </a:r>
            <a:r>
              <a:rPr lang="en-US" i="1">
                <a:ea typeface="+mn-lt"/>
                <a:cs typeface="+mn-lt"/>
              </a:rPr>
              <a:t>Sensors</a:t>
            </a:r>
            <a:r>
              <a:rPr lang="en-US">
                <a:ea typeface="+mn-lt"/>
                <a:cs typeface="+mn-lt"/>
              </a:rPr>
              <a:t>. 2013; 13(6):7872-7883. https://doi.org/10.3390/s130607872</a:t>
            </a:r>
          </a:p>
          <a:p>
            <a:endParaRPr lang="en-US"/>
          </a:p>
        </p:txBody>
      </p:sp>
    </p:spTree>
    <p:extLst>
      <p:ext uri="{BB962C8B-B14F-4D97-AF65-F5344CB8AC3E}">
        <p14:creationId xmlns:p14="http://schemas.microsoft.com/office/powerpoint/2010/main" val="1321654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CECF5B-AB37-67D9-4502-5E46029420F2}"/>
              </a:ext>
            </a:extLst>
          </p:cNvPr>
          <p:cNvPicPr>
            <a:picLocks noChangeAspect="1"/>
          </p:cNvPicPr>
          <p:nvPr/>
        </p:nvPicPr>
        <p:blipFill>
          <a:blip r:embed="rId2"/>
          <a:stretch>
            <a:fillRect/>
          </a:stretch>
        </p:blipFill>
        <p:spPr>
          <a:xfrm>
            <a:off x="-1" y="0"/>
            <a:ext cx="12200285" cy="6858000"/>
          </a:xfrm>
          <a:prstGeom prst="rect">
            <a:avLst/>
          </a:prstGeom>
        </p:spPr>
      </p:pic>
    </p:spTree>
    <p:extLst>
      <p:ext uri="{BB962C8B-B14F-4D97-AF65-F5344CB8AC3E}">
        <p14:creationId xmlns:p14="http://schemas.microsoft.com/office/powerpoint/2010/main" val="325858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432D9B-A807-C96F-BFC1-7442FA2AA4BD}"/>
              </a:ext>
            </a:extLst>
          </p:cNvPr>
          <p:cNvPicPr>
            <a:picLocks noChangeAspect="1"/>
          </p:cNvPicPr>
          <p:nvPr/>
        </p:nvPicPr>
        <p:blipFill>
          <a:blip r:embed="rId2"/>
          <a:stretch>
            <a:fillRect/>
          </a:stretch>
        </p:blipFill>
        <p:spPr>
          <a:xfrm>
            <a:off x="-1" y="0"/>
            <a:ext cx="12200285" cy="6858000"/>
          </a:xfrm>
          <a:prstGeom prst="rect">
            <a:avLst/>
          </a:prstGeom>
        </p:spPr>
      </p:pic>
    </p:spTree>
    <p:extLst>
      <p:ext uri="{BB962C8B-B14F-4D97-AF65-F5344CB8AC3E}">
        <p14:creationId xmlns:p14="http://schemas.microsoft.com/office/powerpoint/2010/main" val="337128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113CB4-BBBA-40C6-FB8C-5CD158C451A0}"/>
              </a:ext>
            </a:extLst>
          </p:cNvPr>
          <p:cNvPicPr>
            <a:picLocks noChangeAspect="1"/>
          </p:cNvPicPr>
          <p:nvPr/>
        </p:nvPicPr>
        <p:blipFill>
          <a:blip r:embed="rId2"/>
          <a:stretch>
            <a:fillRect/>
          </a:stretch>
        </p:blipFill>
        <p:spPr>
          <a:xfrm>
            <a:off x="0" y="-1"/>
            <a:ext cx="12192000" cy="6860329"/>
          </a:xfrm>
          <a:prstGeom prst="rect">
            <a:avLst/>
          </a:prstGeom>
        </p:spPr>
      </p:pic>
    </p:spTree>
    <p:extLst>
      <p:ext uri="{BB962C8B-B14F-4D97-AF65-F5344CB8AC3E}">
        <p14:creationId xmlns:p14="http://schemas.microsoft.com/office/powerpoint/2010/main" val="469773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554B35-EF11-42AF-A2C0-84A7410729EA}"/>
              </a:ext>
            </a:extLst>
          </p:cNvPr>
          <p:cNvSpPr>
            <a:spLocks noGrp="1"/>
          </p:cNvSpPr>
          <p:nvPr>
            <p:ph type="title"/>
          </p:nvPr>
        </p:nvSpPr>
        <p:spPr/>
        <p:txBody>
          <a:bodyPr/>
          <a:lstStyle/>
          <a:p>
            <a:r>
              <a:rPr lang="en-US" dirty="0"/>
              <a:t>Check in… </a:t>
            </a:r>
          </a:p>
        </p:txBody>
      </p:sp>
      <p:sp>
        <p:nvSpPr>
          <p:cNvPr id="5" name="Text Placeholder 4">
            <a:extLst>
              <a:ext uri="{FF2B5EF4-FFF2-40B4-BE49-F238E27FC236}">
                <a16:creationId xmlns:a16="http://schemas.microsoft.com/office/drawing/2014/main" id="{7D0E7729-97CE-B403-7060-7E4BF009FDFF}"/>
              </a:ext>
            </a:extLst>
          </p:cNvPr>
          <p:cNvSpPr>
            <a:spLocks noGrp="1"/>
          </p:cNvSpPr>
          <p:nvPr>
            <p:ph type="body" idx="1"/>
          </p:nvPr>
        </p:nvSpPr>
        <p:spPr/>
        <p:txBody>
          <a:bodyPr/>
          <a:lstStyle/>
          <a:p>
            <a:r>
              <a:rPr lang="en-US" dirty="0"/>
              <a:t>How are we all doing? </a:t>
            </a:r>
          </a:p>
          <a:p>
            <a:r>
              <a:rPr lang="en-US" dirty="0"/>
              <a:t>Class pace/challenge balance?</a:t>
            </a:r>
          </a:p>
        </p:txBody>
      </p:sp>
    </p:spTree>
    <p:extLst>
      <p:ext uri="{BB962C8B-B14F-4D97-AF65-F5344CB8AC3E}">
        <p14:creationId xmlns:p14="http://schemas.microsoft.com/office/powerpoint/2010/main" val="32792818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A7DDB3-4989-491E-AD51-867AF568413A}"/>
              </a:ext>
            </a:extLst>
          </p:cNvPr>
          <p:cNvPicPr>
            <a:picLocks noChangeAspect="1"/>
          </p:cNvPicPr>
          <p:nvPr/>
        </p:nvPicPr>
        <p:blipFill>
          <a:blip r:embed="rId2"/>
          <a:stretch>
            <a:fillRect/>
          </a:stretch>
        </p:blipFill>
        <p:spPr>
          <a:xfrm>
            <a:off x="-1" y="0"/>
            <a:ext cx="12222425" cy="6858000"/>
          </a:xfrm>
          <a:prstGeom prst="rect">
            <a:avLst/>
          </a:prstGeom>
        </p:spPr>
      </p:pic>
    </p:spTree>
    <p:extLst>
      <p:ext uri="{BB962C8B-B14F-4D97-AF65-F5344CB8AC3E}">
        <p14:creationId xmlns:p14="http://schemas.microsoft.com/office/powerpoint/2010/main" val="6986912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449A4F-D681-E9F9-DC84-6487D0C6DCCA}"/>
              </a:ext>
            </a:extLst>
          </p:cNvPr>
          <p:cNvPicPr>
            <a:picLocks noChangeAspect="1"/>
          </p:cNvPicPr>
          <p:nvPr/>
        </p:nvPicPr>
        <p:blipFill>
          <a:blip r:embed="rId2"/>
          <a:stretch>
            <a:fillRect/>
          </a:stretch>
        </p:blipFill>
        <p:spPr>
          <a:xfrm>
            <a:off x="0" y="0"/>
            <a:ext cx="12187860" cy="6858000"/>
          </a:xfrm>
          <a:prstGeom prst="rect">
            <a:avLst/>
          </a:prstGeom>
        </p:spPr>
      </p:pic>
    </p:spTree>
    <p:extLst>
      <p:ext uri="{BB962C8B-B14F-4D97-AF65-F5344CB8AC3E}">
        <p14:creationId xmlns:p14="http://schemas.microsoft.com/office/powerpoint/2010/main" val="24283034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38E85-BAFE-0971-47C4-AFE016E00770}"/>
              </a:ext>
            </a:extLst>
          </p:cNvPr>
          <p:cNvSpPr>
            <a:spLocks noGrp="1"/>
          </p:cNvSpPr>
          <p:nvPr>
            <p:ph type="ctrTitle"/>
          </p:nvPr>
        </p:nvSpPr>
        <p:spPr/>
        <p:txBody>
          <a:bodyPr/>
          <a:lstStyle/>
          <a:p>
            <a:r>
              <a:rPr lang="en-US" dirty="0"/>
              <a:t>Low-Cost </a:t>
            </a:r>
            <a:br>
              <a:rPr lang="en-US" dirty="0"/>
            </a:br>
            <a:r>
              <a:rPr lang="en-US" dirty="0"/>
              <a:t>Water Level Sensor</a:t>
            </a:r>
          </a:p>
        </p:txBody>
      </p:sp>
      <p:sp>
        <p:nvSpPr>
          <p:cNvPr id="3" name="Subtitle 2">
            <a:extLst>
              <a:ext uri="{FF2B5EF4-FFF2-40B4-BE49-F238E27FC236}">
                <a16:creationId xmlns:a16="http://schemas.microsoft.com/office/drawing/2014/main" id="{7E9A27D8-FBAF-B5C9-48AE-80D48EC7D7C7}"/>
              </a:ext>
            </a:extLst>
          </p:cNvPr>
          <p:cNvSpPr>
            <a:spLocks noGrp="1"/>
          </p:cNvSpPr>
          <p:nvPr>
            <p:ph type="subTitle" idx="1"/>
          </p:nvPr>
        </p:nvSpPr>
        <p:spPr/>
        <p:txBody>
          <a:bodyPr/>
          <a:lstStyle/>
          <a:p>
            <a:r>
              <a:rPr lang="en-US" dirty="0"/>
              <a:t>Ashley Holsclaw, Matt Larson, &amp; Summer Banning</a:t>
            </a:r>
          </a:p>
          <a:p>
            <a:r>
              <a:rPr lang="en-US" dirty="0"/>
              <a:t>OCN 479 – Smart Coasts</a:t>
            </a:r>
          </a:p>
        </p:txBody>
      </p:sp>
    </p:spTree>
    <p:extLst>
      <p:ext uri="{BB962C8B-B14F-4D97-AF65-F5344CB8AC3E}">
        <p14:creationId xmlns:p14="http://schemas.microsoft.com/office/powerpoint/2010/main" val="4174407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246FD-A1C0-D64B-53B4-31F583664339}"/>
              </a:ext>
            </a:extLst>
          </p:cNvPr>
          <p:cNvSpPr>
            <a:spLocks noGrp="1"/>
          </p:cNvSpPr>
          <p:nvPr>
            <p:ph type="title"/>
          </p:nvPr>
        </p:nvSpPr>
        <p:spPr/>
        <p:txBody>
          <a:bodyPr/>
          <a:lstStyle/>
          <a:p>
            <a:r>
              <a:rPr lang="en-US" dirty="0"/>
              <a:t>Methods</a:t>
            </a:r>
            <a:br>
              <a:rPr lang="en-US" dirty="0"/>
            </a:br>
            <a:endParaRPr lang="en-US" dirty="0"/>
          </a:p>
        </p:txBody>
      </p:sp>
      <p:sp>
        <p:nvSpPr>
          <p:cNvPr id="3" name="Content Placeholder 2">
            <a:extLst>
              <a:ext uri="{FF2B5EF4-FFF2-40B4-BE49-F238E27FC236}">
                <a16:creationId xmlns:a16="http://schemas.microsoft.com/office/drawing/2014/main" id="{4B12E084-BD5A-A1F9-2EC5-49FD61823CD9}"/>
              </a:ext>
            </a:extLst>
          </p:cNvPr>
          <p:cNvSpPr>
            <a:spLocks noGrp="1"/>
          </p:cNvSpPr>
          <p:nvPr>
            <p:ph idx="1"/>
          </p:nvPr>
        </p:nvSpPr>
        <p:spPr>
          <a:xfrm>
            <a:off x="677334" y="1695451"/>
            <a:ext cx="8596668" cy="723899"/>
          </a:xfrm>
        </p:spPr>
        <p:txBody>
          <a:bodyPr>
            <a:normAutofit/>
          </a:bodyPr>
          <a:lstStyle/>
          <a:p>
            <a:r>
              <a:rPr lang="en-US" dirty="0"/>
              <a:t>Water level sensor – measures the elevation of water relative to some known datum (e.g., NAVD88, MSL)</a:t>
            </a:r>
          </a:p>
          <a:p>
            <a:endParaRPr lang="en-US" dirty="0"/>
          </a:p>
        </p:txBody>
      </p:sp>
      <p:pic>
        <p:nvPicPr>
          <p:cNvPr id="4" name="Picture 3">
            <a:extLst>
              <a:ext uri="{FF2B5EF4-FFF2-40B4-BE49-F238E27FC236}">
                <a16:creationId xmlns:a16="http://schemas.microsoft.com/office/drawing/2014/main" id="{4C5AF702-FB1C-0821-7AAA-9E372656693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846"/>
          <a:stretch/>
        </p:blipFill>
        <p:spPr>
          <a:xfrm>
            <a:off x="677334" y="2662442"/>
            <a:ext cx="4496220" cy="3033508"/>
          </a:xfrm>
          <a:prstGeom prst="rect">
            <a:avLst/>
          </a:prstGeom>
        </p:spPr>
      </p:pic>
      <p:sp>
        <p:nvSpPr>
          <p:cNvPr id="7" name="Content Placeholder 2">
            <a:extLst>
              <a:ext uri="{FF2B5EF4-FFF2-40B4-BE49-F238E27FC236}">
                <a16:creationId xmlns:a16="http://schemas.microsoft.com/office/drawing/2014/main" id="{1E6062F7-3C29-E68E-D48F-14ABA412E9B5}"/>
              </a:ext>
            </a:extLst>
          </p:cNvPr>
          <p:cNvSpPr txBox="1">
            <a:spLocks/>
          </p:cNvSpPr>
          <p:nvPr/>
        </p:nvSpPr>
        <p:spPr>
          <a:xfrm>
            <a:off x="5173554" y="2538983"/>
            <a:ext cx="5208696" cy="352921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4A66AC"/>
              </a:buClr>
              <a:buSzPct val="80000"/>
              <a:buFont typeface="Wingdings 3" charset="2"/>
              <a:buChar char=""/>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mn-cs"/>
              </a:rPr>
              <a:t>Components:</a:t>
            </a:r>
          </a:p>
          <a:p>
            <a:pPr marL="742950" marR="0" lvl="1" indent="-285750" algn="l" defTabSz="457200" rtl="0" eaLnBrk="1" fontAlgn="auto" latinLnBrk="0" hangingPunct="1">
              <a:lnSpc>
                <a:spcPct val="100000"/>
              </a:lnSpc>
              <a:spcBef>
                <a:spcPts val="1000"/>
              </a:spcBef>
              <a:spcAft>
                <a:spcPts val="0"/>
              </a:spcAft>
              <a:buClr>
                <a:srgbClr val="4A66AC"/>
              </a:buClr>
              <a:buSzPct val="80000"/>
              <a:buFont typeface="Wingdings 3" charset="2"/>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mn-cs"/>
              </a:rPr>
              <a:t>Microcontroller/Data Logger</a:t>
            </a:r>
          </a:p>
          <a:p>
            <a:pPr marL="1143000" marR="0" lvl="2" indent="-228600" algn="l" defTabSz="457200" rtl="0" eaLnBrk="1" fontAlgn="auto" latinLnBrk="0" hangingPunct="1">
              <a:lnSpc>
                <a:spcPct val="100000"/>
              </a:lnSpc>
              <a:spcBef>
                <a:spcPts val="1000"/>
              </a:spcBef>
              <a:spcAft>
                <a:spcPts val="0"/>
              </a:spcAft>
              <a:buClr>
                <a:srgbClr val="4A66AC"/>
              </a:buClr>
              <a:buSzPct val="80000"/>
              <a:buFont typeface="Wingdings 3" charset="2"/>
              <a:buChar char=""/>
              <a:tabLst/>
              <a:defRPr/>
            </a:pPr>
            <a:r>
              <a:rPr kumimoji="0" lang="en-US" sz="14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mn-cs"/>
              </a:rPr>
              <a:t>Adafruit </a:t>
            </a:r>
            <a:r>
              <a:rPr kumimoji="0" lang="en-US" sz="1400" b="0" i="0" u="none" strike="noStrike" kern="1200" cap="none" spc="0" normalizeH="0" baseline="0" noProof="0" dirty="0" err="1">
                <a:ln>
                  <a:noFill/>
                </a:ln>
                <a:solidFill>
                  <a:prstClr val="black">
                    <a:lumMod val="75000"/>
                    <a:lumOff val="25000"/>
                  </a:prstClr>
                </a:solidFill>
                <a:effectLst/>
                <a:uLnTx/>
                <a:uFillTx/>
                <a:latin typeface="Trebuchet MS" panose="020B0603020202020204"/>
                <a:ea typeface="+mn-ea"/>
                <a:cs typeface="+mn-cs"/>
              </a:rPr>
              <a:t>Adalogger</a:t>
            </a:r>
            <a:r>
              <a:rPr kumimoji="0" lang="en-US" sz="14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mn-cs"/>
              </a:rPr>
              <a:t> or Particle Boron</a:t>
            </a:r>
          </a:p>
          <a:p>
            <a:pPr marL="742950" marR="0" lvl="1" indent="-285750" algn="l" defTabSz="457200" rtl="0" eaLnBrk="1" fontAlgn="auto" latinLnBrk="0" hangingPunct="1">
              <a:lnSpc>
                <a:spcPct val="100000"/>
              </a:lnSpc>
              <a:spcBef>
                <a:spcPts val="1000"/>
              </a:spcBef>
              <a:spcAft>
                <a:spcPts val="0"/>
              </a:spcAft>
              <a:buClr>
                <a:srgbClr val="4A66AC"/>
              </a:buClr>
              <a:buSzPct val="80000"/>
              <a:buFont typeface="Wingdings 3" charset="2"/>
              <a:buChar char=""/>
              <a:tabLst/>
              <a:defRPr/>
            </a:pPr>
            <a:r>
              <a:rPr kumimoji="0" lang="en-US" sz="1600" b="0" i="0" u="none" strike="noStrike" kern="1200" cap="none" spc="0" normalizeH="0" baseline="0" noProof="0" dirty="0" err="1">
                <a:ln>
                  <a:noFill/>
                </a:ln>
                <a:solidFill>
                  <a:prstClr val="black">
                    <a:lumMod val="75000"/>
                    <a:lumOff val="25000"/>
                  </a:prstClr>
                </a:solidFill>
                <a:effectLst/>
                <a:uLnTx/>
                <a:uFillTx/>
                <a:latin typeface="Trebuchet MS" panose="020B0603020202020204"/>
                <a:ea typeface="+mn-ea"/>
                <a:cs typeface="+mn-cs"/>
              </a:rPr>
              <a:t>Maxbotix</a:t>
            </a:r>
            <a:r>
              <a:rPr kumimoji="0" lang="en-US" sz="16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mn-cs"/>
              </a:rPr>
              <a:t> LV-EZ4 ultrasonic rangefinder</a:t>
            </a:r>
          </a:p>
          <a:p>
            <a:pPr marL="742950" marR="0" lvl="1" indent="-285750" algn="l" defTabSz="457200" rtl="0" eaLnBrk="1" fontAlgn="auto" latinLnBrk="0" hangingPunct="1">
              <a:lnSpc>
                <a:spcPct val="100000"/>
              </a:lnSpc>
              <a:spcBef>
                <a:spcPts val="1000"/>
              </a:spcBef>
              <a:spcAft>
                <a:spcPts val="0"/>
              </a:spcAft>
              <a:buClr>
                <a:srgbClr val="4A66AC"/>
              </a:buClr>
              <a:buSzPct val="80000"/>
              <a:buFont typeface="Wingdings 3" charset="2"/>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mn-cs"/>
              </a:rPr>
              <a:t>Adafruit </a:t>
            </a:r>
            <a:r>
              <a:rPr kumimoji="0" lang="en-US" sz="1600" b="0" i="0" u="none" strike="noStrike" kern="1200" cap="none" spc="0" normalizeH="0" baseline="0" noProof="0" dirty="0" err="1">
                <a:ln>
                  <a:noFill/>
                </a:ln>
                <a:solidFill>
                  <a:prstClr val="black">
                    <a:lumMod val="75000"/>
                    <a:lumOff val="25000"/>
                  </a:prstClr>
                </a:solidFill>
                <a:effectLst/>
                <a:uLnTx/>
                <a:uFillTx/>
                <a:latin typeface="Trebuchet MS" panose="020B0603020202020204"/>
                <a:ea typeface="+mn-ea"/>
                <a:cs typeface="+mn-cs"/>
              </a:rPr>
              <a:t>FeatherWing</a:t>
            </a:r>
            <a:r>
              <a:rPr kumimoji="0" lang="en-US" sz="16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mn-cs"/>
              </a:rPr>
              <a:t> OLED screen</a:t>
            </a:r>
          </a:p>
          <a:p>
            <a:pPr marL="742950" marR="0" lvl="1" indent="-285750" algn="l" defTabSz="457200" rtl="0" eaLnBrk="1" fontAlgn="auto" latinLnBrk="0" hangingPunct="1">
              <a:lnSpc>
                <a:spcPct val="100000"/>
              </a:lnSpc>
              <a:spcBef>
                <a:spcPts val="1000"/>
              </a:spcBef>
              <a:spcAft>
                <a:spcPts val="0"/>
              </a:spcAft>
              <a:buClr>
                <a:srgbClr val="4A66AC"/>
              </a:buClr>
              <a:buSzPct val="80000"/>
              <a:buFont typeface="Wingdings 3" charset="2"/>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mn-cs"/>
              </a:rPr>
              <a:t>Adafruit </a:t>
            </a:r>
            <a:r>
              <a:rPr kumimoji="0" lang="en-US" sz="1600" b="0" i="0" u="none" strike="noStrike" kern="1200" cap="none" spc="0" normalizeH="0" baseline="0" noProof="0" dirty="0" err="1">
                <a:ln>
                  <a:noFill/>
                </a:ln>
                <a:solidFill>
                  <a:prstClr val="black">
                    <a:lumMod val="75000"/>
                    <a:lumOff val="25000"/>
                  </a:prstClr>
                </a:solidFill>
                <a:effectLst/>
                <a:uLnTx/>
                <a:uFillTx/>
                <a:latin typeface="Trebuchet MS" panose="020B0603020202020204"/>
                <a:ea typeface="+mn-ea"/>
                <a:cs typeface="+mn-cs"/>
              </a:rPr>
              <a:t>FeatherWing</a:t>
            </a:r>
            <a:r>
              <a:rPr kumimoji="0" lang="en-US" sz="16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mn-cs"/>
              </a:rPr>
              <a:t> Real-Time Clock</a:t>
            </a:r>
          </a:p>
          <a:p>
            <a:pPr marL="742950" marR="0" lvl="1" indent="-285750" algn="l" defTabSz="457200" rtl="0" eaLnBrk="1" fontAlgn="auto" latinLnBrk="0" hangingPunct="1">
              <a:lnSpc>
                <a:spcPct val="100000"/>
              </a:lnSpc>
              <a:spcBef>
                <a:spcPts val="1000"/>
              </a:spcBef>
              <a:spcAft>
                <a:spcPts val="0"/>
              </a:spcAft>
              <a:buClr>
                <a:srgbClr val="4A66AC"/>
              </a:buClr>
              <a:buSzPct val="80000"/>
              <a:buFont typeface="Wingdings 3" charset="2"/>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mn-cs"/>
              </a:rPr>
              <a:t>Rechargeable lithium-ion battery</a:t>
            </a:r>
          </a:p>
          <a:p>
            <a:pPr marL="742950" marR="0" lvl="1" indent="-285750" algn="l" defTabSz="457200" rtl="0" eaLnBrk="1" fontAlgn="auto" latinLnBrk="0" hangingPunct="1">
              <a:lnSpc>
                <a:spcPct val="100000"/>
              </a:lnSpc>
              <a:spcBef>
                <a:spcPts val="1000"/>
              </a:spcBef>
              <a:spcAft>
                <a:spcPts val="0"/>
              </a:spcAft>
              <a:buClr>
                <a:srgbClr val="4A66AC"/>
              </a:buClr>
              <a:buSzPct val="80000"/>
              <a:buFont typeface="Wingdings 3" charset="2"/>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mn-cs"/>
              </a:rPr>
              <a:t>Enclosure</a:t>
            </a:r>
          </a:p>
          <a:p>
            <a:pPr marL="1143000" marR="0" lvl="2" indent="-228600" algn="l" defTabSz="457200" rtl="0" eaLnBrk="1" fontAlgn="auto" latinLnBrk="0" hangingPunct="1">
              <a:lnSpc>
                <a:spcPct val="100000"/>
              </a:lnSpc>
              <a:spcBef>
                <a:spcPts val="1000"/>
              </a:spcBef>
              <a:spcAft>
                <a:spcPts val="0"/>
              </a:spcAft>
              <a:buClr>
                <a:srgbClr val="4A66AC"/>
              </a:buClr>
              <a:buSzPct val="80000"/>
              <a:buFont typeface="Wingdings 3" charset="2"/>
              <a:buChar char=""/>
              <a:tabLst/>
              <a:defRPr/>
            </a:pPr>
            <a:r>
              <a:rPr kumimoji="0" lang="en-US" sz="14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mn-cs"/>
              </a:rPr>
              <a:t>Upcycled plastic or custom design</a:t>
            </a:r>
          </a:p>
          <a:p>
            <a:pPr marL="342900" marR="0" lvl="0" indent="-342900" algn="l" defTabSz="457200" rtl="0" eaLnBrk="1" fontAlgn="auto" latinLnBrk="0" hangingPunct="1">
              <a:lnSpc>
                <a:spcPct val="100000"/>
              </a:lnSpc>
              <a:spcBef>
                <a:spcPts val="1000"/>
              </a:spcBef>
              <a:spcAft>
                <a:spcPts val="0"/>
              </a:spcAft>
              <a:buClr>
                <a:srgbClr val="4A66AC"/>
              </a:buClr>
              <a:buSzPct val="80000"/>
              <a:buFont typeface="Wingdings 3" charset="2"/>
              <a:buChar char=""/>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4A66AC"/>
              </a:buClr>
              <a:buSzPct val="80000"/>
              <a:buFont typeface="Wingdings 3" charset="2"/>
              <a:buChar char=""/>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mn-cs"/>
            </a:endParaRPr>
          </a:p>
        </p:txBody>
      </p:sp>
      <p:sp>
        <p:nvSpPr>
          <p:cNvPr id="8" name="TextBox 7">
            <a:extLst>
              <a:ext uri="{FF2B5EF4-FFF2-40B4-BE49-F238E27FC236}">
                <a16:creationId xmlns:a16="http://schemas.microsoft.com/office/drawing/2014/main" id="{8274D2E7-E569-E54E-C389-C137B1C8524A}"/>
              </a:ext>
            </a:extLst>
          </p:cNvPr>
          <p:cNvSpPr txBox="1"/>
          <p:nvPr/>
        </p:nvSpPr>
        <p:spPr>
          <a:xfrm>
            <a:off x="675475" y="5695950"/>
            <a:ext cx="2467082"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mn-cs"/>
              </a:rPr>
              <a:t>Source: Bresnahan et al., 2022</a:t>
            </a:r>
          </a:p>
        </p:txBody>
      </p:sp>
    </p:spTree>
    <p:extLst>
      <p:ext uri="{BB962C8B-B14F-4D97-AF65-F5344CB8AC3E}">
        <p14:creationId xmlns:p14="http://schemas.microsoft.com/office/powerpoint/2010/main" val="14554399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E4EAD-D84D-5CCC-C5B3-C399671C4CE5}"/>
              </a:ext>
            </a:extLst>
          </p:cNvPr>
          <p:cNvSpPr>
            <a:spLocks noGrp="1"/>
          </p:cNvSpPr>
          <p:nvPr>
            <p:ph type="title"/>
          </p:nvPr>
        </p:nvSpPr>
        <p:spPr/>
        <p:txBody>
          <a:bodyPr/>
          <a:lstStyle/>
          <a:p>
            <a:r>
              <a:rPr lang="en-US" dirty="0"/>
              <a:t>Principles of Operation </a:t>
            </a:r>
            <a:br>
              <a:rPr lang="en-US" dirty="0"/>
            </a:br>
            <a:endParaRPr lang="en-US" dirty="0"/>
          </a:p>
        </p:txBody>
      </p:sp>
      <p:sp>
        <p:nvSpPr>
          <p:cNvPr id="3" name="Content Placeholder 2">
            <a:extLst>
              <a:ext uri="{FF2B5EF4-FFF2-40B4-BE49-F238E27FC236}">
                <a16:creationId xmlns:a16="http://schemas.microsoft.com/office/drawing/2014/main" id="{AA7B3AC8-05C9-B45D-8A53-962069FE9AF9}"/>
              </a:ext>
            </a:extLst>
          </p:cNvPr>
          <p:cNvSpPr>
            <a:spLocks noGrp="1"/>
          </p:cNvSpPr>
          <p:nvPr>
            <p:ph idx="1"/>
          </p:nvPr>
        </p:nvSpPr>
        <p:spPr>
          <a:xfrm>
            <a:off x="677334" y="1670181"/>
            <a:ext cx="8596668" cy="4371182"/>
          </a:xfrm>
        </p:spPr>
        <p:txBody>
          <a:bodyPr/>
          <a:lstStyle/>
          <a:p>
            <a:r>
              <a:rPr lang="en-US" dirty="0"/>
              <a:t>Ultrasonic sensor emits high frequency sound waves that reflect off water</a:t>
            </a:r>
          </a:p>
          <a:p>
            <a:r>
              <a:rPr lang="en-US" dirty="0"/>
              <a:t>Sensor measures the time it takes for the sound wave to travel to the water surface and reflect back</a:t>
            </a:r>
          </a:p>
          <a:p>
            <a:r>
              <a:rPr lang="en-US" dirty="0"/>
              <a:t>Time is converted to distance</a:t>
            </a:r>
          </a:p>
          <a:p>
            <a:pPr lvl="1"/>
            <a:r>
              <a:rPr lang="en-US" dirty="0"/>
              <a:t>Velocity = speed of sound = 343 m/s</a:t>
            </a:r>
          </a:p>
          <a:p>
            <a:r>
              <a:rPr lang="en-US" dirty="0">
                <a:latin typeface="Arial" panose="020B0604020202020204" pitchFamily="34" charset="0"/>
              </a:rPr>
              <a:t>A</a:t>
            </a:r>
            <a:r>
              <a:rPr lang="en-US" b="0" i="0" dirty="0">
                <a:effectLst/>
                <a:latin typeface="Arial" panose="020B0604020202020204" pitchFamily="34" charset="0"/>
              </a:rPr>
              <a:t>nalog to digital converter (ADC)</a:t>
            </a:r>
          </a:p>
          <a:p>
            <a:pPr lvl="1"/>
            <a:r>
              <a:rPr lang="en-US" dirty="0">
                <a:latin typeface="Arial" panose="020B0604020202020204" pitchFamily="34" charset="0"/>
              </a:rPr>
              <a:t>A</a:t>
            </a:r>
            <a:r>
              <a:rPr lang="en-US" b="0" i="0" dirty="0">
                <a:effectLst/>
                <a:latin typeface="Arial" panose="020B0604020202020204" pitchFamily="34" charset="0"/>
              </a:rPr>
              <a:t>nalog output </a:t>
            </a:r>
            <a:r>
              <a:rPr lang="en-US" b="0" i="0" dirty="0">
                <a:effectLst/>
                <a:latin typeface="Arial" panose="020B0604020202020204" pitchFamily="34" charset="0"/>
                <a:sym typeface="Wingdings" panose="05000000000000000000" pitchFamily="2" charset="2"/>
              </a:rPr>
              <a:t></a:t>
            </a:r>
            <a:r>
              <a:rPr lang="en-US" b="0" i="0" dirty="0">
                <a:effectLst/>
                <a:latin typeface="Arial" panose="020B0604020202020204" pitchFamily="34" charset="0"/>
              </a:rPr>
              <a:t> digital counts </a:t>
            </a:r>
            <a:r>
              <a:rPr lang="en-US" b="0" i="0" dirty="0">
                <a:effectLst/>
                <a:latin typeface="Arial" panose="020B0604020202020204" pitchFamily="34" charset="0"/>
                <a:sym typeface="Wingdings" panose="05000000000000000000" pitchFamily="2" charset="2"/>
              </a:rPr>
              <a:t></a:t>
            </a:r>
            <a:r>
              <a:rPr lang="en-US" b="0" i="0" dirty="0">
                <a:effectLst/>
                <a:latin typeface="Arial" panose="020B0604020202020204" pitchFamily="34" charset="0"/>
              </a:rPr>
              <a:t> physical distances</a:t>
            </a:r>
            <a:endParaRPr lang="en-US" dirty="0"/>
          </a:p>
        </p:txBody>
      </p:sp>
      <p:pic>
        <p:nvPicPr>
          <p:cNvPr id="1026" name="Picture 2" descr="Working principle of an ultrasonic sensor. | Download Scientific Diagram">
            <a:extLst>
              <a:ext uri="{FF2B5EF4-FFF2-40B4-BE49-F238E27FC236}">
                <a16:creationId xmlns:a16="http://schemas.microsoft.com/office/drawing/2014/main" id="{B3920395-8242-A592-5901-FA0A5E24E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649" y="4292082"/>
            <a:ext cx="7558502" cy="195631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AF8783C-E67B-2233-2D6F-6E1FDDDE21AF}"/>
                  </a:ext>
                </a:extLst>
              </p:cNvPr>
              <p:cNvSpPr txBox="1"/>
              <p:nvPr/>
            </p:nvSpPr>
            <p:spPr>
              <a:xfrm>
                <a:off x="5822303" y="2935210"/>
                <a:ext cx="2771192" cy="493790"/>
              </a:xfrm>
              <a:prstGeom prst="rect">
                <a:avLst/>
              </a:prstGeom>
              <a:noFill/>
              <a:ln w="28575">
                <a:solidFill>
                  <a:schemeClr val="accent1"/>
                </a:solidFill>
              </a:ln>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600" b="1"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𝑫𝒊𝒔𝒕𝒂𝒏𝒄𝒆</m:t>
                    </m:r>
                    <m:r>
                      <a:rPr kumimoji="0" lang="en-US" sz="1600" b="1"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oMath>
                </a14:m>
                <a:r>
                  <a:rPr kumimoji="0" lang="en-US" sz="1800" b="1" i="0" u="none" strike="noStrike" kern="1200" cap="none" spc="0" normalizeH="0" baseline="0" noProof="0" dirty="0">
                    <a:ln>
                      <a:noFill/>
                    </a:ln>
                    <a:solidFill>
                      <a:prstClr val="black"/>
                    </a:solidFill>
                    <a:effectLst/>
                    <a:uLnTx/>
                    <a:uFillTx/>
                    <a:latin typeface="Trebuchet MS" panose="020B0603020202020204"/>
                    <a:ea typeface="+mn-ea"/>
                    <a:cs typeface="+mn-cs"/>
                  </a:rPr>
                  <a:t> </a:t>
                </a:r>
                <a14:m>
                  <m:oMath xmlns:m="http://schemas.openxmlformats.org/officeDocument/2006/math">
                    <m:f>
                      <m:fPr>
                        <m:ctrlP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𝑽𝒆𝒍𝒐𝒄𝒊𝒕𝒚</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 </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𝑻𝒊𝒎𝒆</m:t>
                        </m:r>
                      </m:num>
                      <m:den>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den>
                    </m:f>
                  </m:oMath>
                </a14:m>
                <a:endParaRPr kumimoji="0" lang="en-US" sz="1800" b="1"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mc:Choice>
        <mc:Fallback xmlns="">
          <p:sp>
            <p:nvSpPr>
              <p:cNvPr id="5" name="TextBox 4">
                <a:extLst>
                  <a:ext uri="{FF2B5EF4-FFF2-40B4-BE49-F238E27FC236}">
                    <a16:creationId xmlns:a16="http://schemas.microsoft.com/office/drawing/2014/main" id="{DAF8783C-E67B-2233-2D6F-6E1FDDDE21AF}"/>
                  </a:ext>
                </a:extLst>
              </p:cNvPr>
              <p:cNvSpPr txBox="1">
                <a:spLocks noRot="1" noChangeAspect="1" noMove="1" noResize="1" noEditPoints="1" noAdjustHandles="1" noChangeArrowheads="1" noChangeShapeType="1" noTextEdit="1"/>
              </p:cNvSpPr>
              <p:nvPr/>
            </p:nvSpPr>
            <p:spPr>
              <a:xfrm>
                <a:off x="5822303" y="2935210"/>
                <a:ext cx="2771192" cy="493790"/>
              </a:xfrm>
              <a:prstGeom prst="rect">
                <a:avLst/>
              </a:prstGeom>
              <a:blipFill>
                <a:blip r:embed="rId3"/>
                <a:stretch>
                  <a:fillRect/>
                </a:stretch>
              </a:blipFill>
              <a:ln w="28575">
                <a:solidFill>
                  <a:schemeClr val="accent1"/>
                </a:solidFill>
              </a:ln>
            </p:spPr>
            <p:txBody>
              <a:bodyPr/>
              <a:lstStyle/>
              <a:p>
                <a:r>
                  <a:rPr lang="en-US">
                    <a:noFill/>
                  </a:rPr>
                  <a:t> </a:t>
                </a:r>
              </a:p>
            </p:txBody>
          </p:sp>
        </mc:Fallback>
      </mc:AlternateContent>
      <p:sp>
        <p:nvSpPr>
          <p:cNvPr id="6" name="TextBox 5">
            <a:extLst>
              <a:ext uri="{FF2B5EF4-FFF2-40B4-BE49-F238E27FC236}">
                <a16:creationId xmlns:a16="http://schemas.microsoft.com/office/drawing/2014/main" id="{E286E6DA-0D9D-3D35-5357-E574A9B321AE}"/>
              </a:ext>
            </a:extLst>
          </p:cNvPr>
          <p:cNvSpPr txBox="1"/>
          <p:nvPr/>
        </p:nvSpPr>
        <p:spPr>
          <a:xfrm>
            <a:off x="677334" y="6248400"/>
            <a:ext cx="2467082"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mn-cs"/>
              </a:rPr>
              <a:t>Source: Panda et al., 2016</a:t>
            </a:r>
          </a:p>
        </p:txBody>
      </p:sp>
    </p:spTree>
    <p:extLst>
      <p:ext uri="{BB962C8B-B14F-4D97-AF65-F5344CB8AC3E}">
        <p14:creationId xmlns:p14="http://schemas.microsoft.com/office/powerpoint/2010/main" val="38819143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71D45-832E-DE39-E671-938A1C373DFE}"/>
              </a:ext>
            </a:extLst>
          </p:cNvPr>
          <p:cNvSpPr>
            <a:spLocks noGrp="1"/>
          </p:cNvSpPr>
          <p:nvPr>
            <p:ph type="title"/>
          </p:nvPr>
        </p:nvSpPr>
        <p:spPr/>
        <p:txBody>
          <a:bodyPr>
            <a:normAutofit/>
          </a:bodyPr>
          <a:lstStyle/>
          <a:p>
            <a:r>
              <a:rPr lang="en-US" dirty="0"/>
              <a:t>Specifications</a:t>
            </a:r>
            <a:br>
              <a:rPr lang="en-US" dirty="0"/>
            </a:br>
            <a:endParaRPr lang="en-US" dirty="0"/>
          </a:p>
        </p:txBody>
      </p:sp>
      <p:sp>
        <p:nvSpPr>
          <p:cNvPr id="3" name="Content Placeholder 2">
            <a:extLst>
              <a:ext uri="{FF2B5EF4-FFF2-40B4-BE49-F238E27FC236}">
                <a16:creationId xmlns:a16="http://schemas.microsoft.com/office/drawing/2014/main" id="{1AD52393-F2FF-5E36-E187-CBC285E02214}"/>
              </a:ext>
            </a:extLst>
          </p:cNvPr>
          <p:cNvSpPr>
            <a:spLocks noGrp="1"/>
          </p:cNvSpPr>
          <p:nvPr>
            <p:ph idx="1"/>
          </p:nvPr>
        </p:nvSpPr>
        <p:spPr>
          <a:xfrm>
            <a:off x="677334" y="1695451"/>
            <a:ext cx="8596668" cy="4345912"/>
          </a:xfrm>
        </p:spPr>
        <p:txBody>
          <a:bodyPr/>
          <a:lstStyle/>
          <a:p>
            <a:r>
              <a:rPr lang="en-US" dirty="0"/>
              <a:t>Accuracy: 5 cm </a:t>
            </a:r>
          </a:p>
          <a:p>
            <a:r>
              <a:rPr lang="en-US" dirty="0"/>
              <a:t>Range: 15 – 645 cm</a:t>
            </a:r>
          </a:p>
          <a:p>
            <a:r>
              <a:rPr lang="en-US" dirty="0"/>
              <a:t>Resolution: 2.5 cm</a:t>
            </a:r>
          </a:p>
          <a:p>
            <a:r>
              <a:rPr lang="en-US" dirty="0"/>
              <a:t>Response Time: 1 / (speed of sound * distance * 2</a:t>
            </a:r>
            <a:r>
              <a:rPr lang="en-US"/>
              <a:t>) s</a:t>
            </a:r>
            <a:endParaRPr lang="en-US" dirty="0"/>
          </a:p>
          <a:p>
            <a:r>
              <a:rPr lang="en-US" dirty="0"/>
              <a:t>Required voltage: 3.3 V</a:t>
            </a:r>
          </a:p>
          <a:p>
            <a:r>
              <a:rPr lang="en-US" dirty="0"/>
              <a:t>Max sampling frequency: 20 Hz</a:t>
            </a:r>
          </a:p>
          <a:p>
            <a:r>
              <a:rPr lang="en-US" dirty="0"/>
              <a:t>Output frequency: </a:t>
            </a:r>
            <a:r>
              <a:rPr lang="en-US" b="0" i="0" dirty="0">
                <a:solidFill>
                  <a:srgbClr val="333333"/>
                </a:solidFill>
                <a:effectLst/>
                <a:latin typeface="Arial" panose="020B0604020202020204" pitchFamily="34" charset="0"/>
              </a:rPr>
              <a:t>42 kHz</a:t>
            </a:r>
            <a:endParaRPr lang="en-US" dirty="0"/>
          </a:p>
          <a:p>
            <a:pPr marL="0" indent="0">
              <a:buNone/>
            </a:pPr>
            <a:endParaRPr lang="en-US" dirty="0"/>
          </a:p>
        </p:txBody>
      </p:sp>
    </p:spTree>
    <p:extLst>
      <p:ext uri="{BB962C8B-B14F-4D97-AF65-F5344CB8AC3E}">
        <p14:creationId xmlns:p14="http://schemas.microsoft.com/office/powerpoint/2010/main" val="3349679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683600" y="2524400"/>
            <a:ext cx="10824800" cy="2030400"/>
          </a:xfrm>
          <a:prstGeom prst="rect">
            <a:avLst/>
          </a:prstGeom>
        </p:spPr>
        <p:txBody>
          <a:bodyPr spcFirstLastPara="1" wrap="square" lIns="121900" tIns="121900" rIns="121900" bIns="121900" anchor="b" anchorCtr="0">
            <a:normAutofit/>
          </a:bodyPr>
          <a:lstStyle/>
          <a:p>
            <a:r>
              <a:rPr lang="en"/>
              <a:t>Water Quality Testing Device </a:t>
            </a:r>
            <a:endParaRPr/>
          </a:p>
        </p:txBody>
      </p:sp>
      <p:sp>
        <p:nvSpPr>
          <p:cNvPr id="60" name="Google Shape;60;p13"/>
          <p:cNvSpPr txBox="1">
            <a:spLocks noGrp="1"/>
          </p:cNvSpPr>
          <p:nvPr>
            <p:ph type="subTitle" idx="1"/>
          </p:nvPr>
        </p:nvSpPr>
        <p:spPr>
          <a:xfrm>
            <a:off x="683600" y="5120852"/>
            <a:ext cx="10824800" cy="1050000"/>
          </a:xfrm>
          <a:prstGeom prst="rect">
            <a:avLst/>
          </a:prstGeom>
        </p:spPr>
        <p:txBody>
          <a:bodyPr spcFirstLastPara="1" wrap="square" lIns="121900" tIns="121900" rIns="121900" bIns="121900" anchor="t" anchorCtr="0">
            <a:normAutofit/>
          </a:bodyPr>
          <a:lstStyle/>
          <a:p>
            <a:pPr marL="0" indent="0"/>
            <a:r>
              <a:rPr lang="en"/>
              <a:t>Mitch, Grace, Jack</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415600" y="593367"/>
            <a:ext cx="11360800" cy="817600"/>
          </a:xfrm>
          <a:prstGeom prst="rect">
            <a:avLst/>
          </a:prstGeom>
        </p:spPr>
        <p:txBody>
          <a:bodyPr spcFirstLastPara="1" wrap="square" lIns="121900" tIns="121900" rIns="121900" bIns="121900" anchor="t" anchorCtr="0">
            <a:normAutofit/>
          </a:bodyPr>
          <a:lstStyle/>
          <a:p>
            <a:pPr>
              <a:buSzPct val="41509"/>
            </a:pPr>
            <a:r>
              <a:rPr lang="en" sz="3533"/>
              <a:t>Principles of Operation? How does it measure it? </a:t>
            </a:r>
            <a:endParaRPr sz="3533"/>
          </a:p>
          <a:p>
            <a:endParaRPr/>
          </a:p>
        </p:txBody>
      </p:sp>
      <p:sp>
        <p:nvSpPr>
          <p:cNvPr id="66" name="Google Shape;66;p14"/>
          <p:cNvSpPr txBox="1">
            <a:spLocks noGrp="1"/>
          </p:cNvSpPr>
          <p:nvPr>
            <p:ph type="body" idx="1"/>
          </p:nvPr>
        </p:nvSpPr>
        <p:spPr>
          <a:xfrm>
            <a:off x="415600" y="1562133"/>
            <a:ext cx="11360800" cy="4529600"/>
          </a:xfrm>
          <a:prstGeom prst="rect">
            <a:avLst/>
          </a:prstGeom>
        </p:spPr>
        <p:txBody>
          <a:bodyPr spcFirstLastPara="1" wrap="square" lIns="121900" tIns="121900" rIns="121900" bIns="121900" anchor="t" anchorCtr="0">
            <a:normAutofit/>
          </a:bodyPr>
          <a:lstStyle/>
          <a:p>
            <a:pPr indent="-423323">
              <a:lnSpc>
                <a:spcPct val="100000"/>
              </a:lnSpc>
              <a:buSzPts val="1400"/>
              <a:buFont typeface="Arial"/>
              <a:buChar char="-"/>
            </a:pPr>
            <a:r>
              <a:rPr lang="en" sz="1867" b="1"/>
              <a:t>Temperature</a:t>
            </a:r>
            <a:r>
              <a:rPr lang="en" sz="1867"/>
              <a:t>: uses resistance and the Steinhart equation to map a temperature curve (can be digital or analog) as temperature increases, resistance drops.</a:t>
            </a:r>
            <a:endParaRPr sz="1867"/>
          </a:p>
          <a:p>
            <a:pPr indent="0">
              <a:lnSpc>
                <a:spcPct val="100000"/>
              </a:lnSpc>
              <a:buSzPts val="1100"/>
              <a:buNone/>
            </a:pPr>
            <a:endParaRPr sz="1867"/>
          </a:p>
          <a:p>
            <a:pPr indent="-423323">
              <a:lnSpc>
                <a:spcPct val="100000"/>
              </a:lnSpc>
              <a:buSzPts val="1400"/>
              <a:buFont typeface="Arial"/>
              <a:buChar char="-"/>
            </a:pPr>
            <a:r>
              <a:rPr lang="en" sz="1867" b="1"/>
              <a:t>Conductivity</a:t>
            </a:r>
            <a:r>
              <a:rPr lang="en" sz="1867"/>
              <a:t>: measures salinity based on the electrical current from the major ions of seawater, by applying an alternating electrical current between two electrodes </a:t>
            </a:r>
            <a:endParaRPr sz="1867"/>
          </a:p>
          <a:p>
            <a:pPr marL="0" indent="0">
              <a:lnSpc>
                <a:spcPct val="100000"/>
              </a:lnSpc>
              <a:buSzPts val="1100"/>
              <a:buNone/>
            </a:pPr>
            <a:endParaRPr sz="1867"/>
          </a:p>
          <a:p>
            <a:pPr indent="-423323">
              <a:lnSpc>
                <a:spcPct val="100000"/>
              </a:lnSpc>
              <a:buSzPts val="1400"/>
              <a:buFont typeface="Arial"/>
              <a:buChar char="-"/>
            </a:pPr>
            <a:r>
              <a:rPr lang="en" sz="1867" b="1"/>
              <a:t>pH</a:t>
            </a:r>
            <a:r>
              <a:rPr lang="en" sz="1867"/>
              <a:t>: measures based on the level of free Hydrogen ions [H+]; with an increase in the concentration of [H+] there is a decrease in pH. </a:t>
            </a:r>
            <a:endParaRPr sz="1867"/>
          </a:p>
          <a:p>
            <a:pPr lvl="1">
              <a:lnSpc>
                <a:spcPct val="100000"/>
              </a:lnSpc>
              <a:buFont typeface="Old Standard TT"/>
              <a:buChar char="-"/>
            </a:pPr>
            <a:r>
              <a:rPr lang="en"/>
              <a:t>A KCl solution is used and based on the testing solutions reaction to that KCl and the movement of protons, a current is created which is then relayed to the microchip and analyzed with the Nernst equation</a:t>
            </a:r>
            <a:endParaRPr/>
          </a:p>
          <a:p>
            <a:pPr indent="0">
              <a:lnSpc>
                <a:spcPct val="100000"/>
              </a:lnSpc>
              <a:buSzPts val="1100"/>
              <a:buNone/>
            </a:pPr>
            <a:endParaRPr sz="1867"/>
          </a:p>
          <a:p>
            <a:pPr indent="-423323">
              <a:lnSpc>
                <a:spcPct val="100000"/>
              </a:lnSpc>
              <a:buSzPts val="1400"/>
              <a:buFont typeface="Arial"/>
              <a:buChar char="-"/>
            </a:pPr>
            <a:r>
              <a:rPr lang="en" sz="1867" b="1"/>
              <a:t>Dissolved Oxygen</a:t>
            </a:r>
            <a:r>
              <a:rPr lang="en" sz="1867"/>
              <a:t>:</a:t>
            </a:r>
            <a:r>
              <a:rPr lang="en" sz="1600">
                <a:solidFill>
                  <a:srgbClr val="202124"/>
                </a:solidFill>
              </a:rPr>
              <a:t> </a:t>
            </a:r>
            <a:r>
              <a:rPr lang="en" sz="1867">
                <a:solidFill>
                  <a:srgbClr val="202124"/>
                </a:solidFill>
              </a:rPr>
              <a:t>measures the amount of oxygen that passes through the semipermeable membrane, and then gets reduced to OH, the sensor measures the amount of reduction taking place from an electrical current. This current is fed back to the microchip to measure it in a percentage. </a:t>
            </a:r>
            <a:endParaRPr sz="1867">
              <a:solidFill>
                <a:srgbClr val="202124"/>
              </a:solidFill>
            </a:endParaRPr>
          </a:p>
          <a:p>
            <a:pPr marL="0" indent="0">
              <a:spcAft>
                <a:spcPts val="160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415600" y="593367"/>
            <a:ext cx="11360800" cy="817600"/>
          </a:xfrm>
          <a:prstGeom prst="rect">
            <a:avLst/>
          </a:prstGeom>
        </p:spPr>
        <p:txBody>
          <a:bodyPr spcFirstLastPara="1" wrap="square" lIns="121900" tIns="121900" rIns="121900" bIns="121900" anchor="t" anchorCtr="0">
            <a:normAutofit/>
          </a:bodyPr>
          <a:lstStyle/>
          <a:p>
            <a:r>
              <a:rPr lang="en"/>
              <a:t>Data Flow</a:t>
            </a:r>
            <a:endParaRPr/>
          </a:p>
        </p:txBody>
      </p:sp>
      <p:sp>
        <p:nvSpPr>
          <p:cNvPr id="72" name="Google Shape;72;p15"/>
          <p:cNvSpPr txBox="1">
            <a:spLocks noGrp="1"/>
          </p:cNvSpPr>
          <p:nvPr>
            <p:ph type="body" idx="1"/>
          </p:nvPr>
        </p:nvSpPr>
        <p:spPr>
          <a:xfrm>
            <a:off x="4919200" y="3667733"/>
            <a:ext cx="5849200" cy="2692400"/>
          </a:xfrm>
          <a:prstGeom prst="rect">
            <a:avLst/>
          </a:prstGeom>
          <a:ln w="9525" cap="flat" cmpd="sng">
            <a:solidFill>
              <a:schemeClr val="dk1"/>
            </a:solidFill>
            <a:prstDash val="solid"/>
            <a:round/>
            <a:headEnd type="none" w="sm" len="sm"/>
            <a:tailEnd type="none" w="sm" len="sm"/>
          </a:ln>
        </p:spPr>
        <p:txBody>
          <a:bodyPr spcFirstLastPara="1" wrap="square" lIns="121900" tIns="121900" rIns="121900" bIns="121900" anchor="t" anchorCtr="0">
            <a:normAutofit fontScale="25000" lnSpcReduction="20000"/>
          </a:bodyPr>
          <a:lstStyle/>
          <a:p>
            <a:pPr marL="0" indent="0" algn="ctr">
              <a:buNone/>
            </a:pPr>
            <a:r>
              <a:rPr lang="en" sz="6467" u="sng"/>
              <a:t>Array Components:</a:t>
            </a:r>
            <a:endParaRPr sz="6467" u="sng"/>
          </a:p>
          <a:p>
            <a:pPr indent="-381316">
              <a:spcBef>
                <a:spcPts val="1600"/>
              </a:spcBef>
              <a:buSzPct val="100000"/>
            </a:pPr>
            <a:r>
              <a:rPr lang="en" sz="4820"/>
              <a:t>Particle Borons microcontroller</a:t>
            </a:r>
            <a:endParaRPr sz="4820"/>
          </a:p>
          <a:p>
            <a:pPr indent="-381316">
              <a:buSzPct val="100000"/>
            </a:pPr>
            <a:r>
              <a:rPr lang="en" sz="4820"/>
              <a:t>GPS Featherwing add-on</a:t>
            </a:r>
            <a:endParaRPr sz="4820"/>
          </a:p>
          <a:p>
            <a:pPr indent="-381316">
              <a:buSzPct val="100000"/>
            </a:pPr>
            <a:r>
              <a:rPr lang="en" sz="4820"/>
              <a:t>Adalogger Featherwing RTC + microSD card</a:t>
            </a:r>
            <a:endParaRPr sz="4820"/>
          </a:p>
          <a:p>
            <a:pPr indent="-381316">
              <a:buSzPct val="100000"/>
            </a:pPr>
            <a:r>
              <a:rPr lang="en" sz="4820"/>
              <a:t>Atlas Scientific Tentacle T3 Shield</a:t>
            </a:r>
            <a:endParaRPr sz="4820"/>
          </a:p>
          <a:p>
            <a:pPr indent="-381316">
              <a:buSzPct val="100000"/>
            </a:pPr>
            <a:r>
              <a:rPr lang="en" sz="4820"/>
              <a:t>Whitebox T2 Mini MKII</a:t>
            </a:r>
            <a:endParaRPr sz="4820"/>
          </a:p>
          <a:p>
            <a:pPr indent="-381316">
              <a:buSzPct val="100000"/>
            </a:pPr>
            <a:r>
              <a:rPr lang="en" sz="4820"/>
              <a:t>[DO EZO + Atlas Scientific Probe] for measuring Dissolved Oxygen</a:t>
            </a:r>
            <a:endParaRPr sz="4820"/>
          </a:p>
          <a:p>
            <a:pPr indent="-381316">
              <a:buSzPct val="100000"/>
            </a:pPr>
            <a:r>
              <a:rPr lang="en" sz="4820"/>
              <a:t>[EC EZO + Atlas Scientific Probe] for measuring conductivity</a:t>
            </a:r>
            <a:endParaRPr sz="4820"/>
          </a:p>
          <a:p>
            <a:pPr indent="-381316">
              <a:buSzPct val="100000"/>
            </a:pPr>
            <a:r>
              <a:rPr lang="en" sz="4820"/>
              <a:t>[RTD EZO + Atlas Scientific Probe] for measuring temperature</a:t>
            </a:r>
            <a:endParaRPr sz="4820"/>
          </a:p>
          <a:p>
            <a:pPr indent="-381316">
              <a:buSzPct val="100000"/>
            </a:pPr>
            <a:r>
              <a:rPr lang="en" sz="4820"/>
              <a:t>[pH EZO + Atlas Scientific Probe] for measuring pH</a:t>
            </a:r>
            <a:endParaRPr sz="4820"/>
          </a:p>
          <a:p>
            <a:pPr indent="-381316">
              <a:buSzPct val="100000"/>
            </a:pPr>
            <a:r>
              <a:rPr lang="en" sz="4820"/>
              <a:t>[Device] for measuring depth (echosounder, pressure) (YSI EXO2)</a:t>
            </a:r>
            <a:endParaRPr sz="4020"/>
          </a:p>
          <a:p>
            <a:pPr marL="0" indent="0">
              <a:spcBef>
                <a:spcPts val="1600"/>
              </a:spcBef>
              <a:spcAft>
                <a:spcPts val="1600"/>
              </a:spcAft>
              <a:buNone/>
            </a:pPr>
            <a:endParaRPr sz="1867"/>
          </a:p>
        </p:txBody>
      </p:sp>
      <p:grpSp>
        <p:nvGrpSpPr>
          <p:cNvPr id="73" name="Google Shape;73;p15"/>
          <p:cNvGrpSpPr/>
          <p:nvPr/>
        </p:nvGrpSpPr>
        <p:grpSpPr>
          <a:xfrm>
            <a:off x="1174434" y="343947"/>
            <a:ext cx="9816167" cy="5639387"/>
            <a:chOff x="880825" y="257960"/>
            <a:chExt cx="7362125" cy="4229540"/>
          </a:xfrm>
        </p:grpSpPr>
        <p:grpSp>
          <p:nvGrpSpPr>
            <p:cNvPr id="74" name="Google Shape;74;p15"/>
            <p:cNvGrpSpPr/>
            <p:nvPr/>
          </p:nvGrpSpPr>
          <p:grpSpPr>
            <a:xfrm>
              <a:off x="880825" y="1286613"/>
              <a:ext cx="2038775" cy="3200888"/>
              <a:chOff x="822650" y="1652213"/>
              <a:chExt cx="2038775" cy="3200888"/>
            </a:xfrm>
          </p:grpSpPr>
          <p:grpSp>
            <p:nvGrpSpPr>
              <p:cNvPr id="75" name="Google Shape;75;p15"/>
              <p:cNvGrpSpPr/>
              <p:nvPr/>
            </p:nvGrpSpPr>
            <p:grpSpPr>
              <a:xfrm>
                <a:off x="822650" y="1652213"/>
                <a:ext cx="2038775" cy="2619213"/>
                <a:chOff x="473675" y="2148313"/>
                <a:chExt cx="2038775" cy="2619213"/>
              </a:xfrm>
            </p:grpSpPr>
            <p:sp>
              <p:nvSpPr>
                <p:cNvPr id="76" name="Google Shape;76;p15"/>
                <p:cNvSpPr/>
                <p:nvPr/>
              </p:nvSpPr>
              <p:spPr>
                <a:xfrm>
                  <a:off x="753550" y="2148313"/>
                  <a:ext cx="1503900" cy="880800"/>
                </a:xfrm>
                <a:prstGeom prst="roundRect">
                  <a:avLst>
                    <a:gd name="adj" fmla="val 16667"/>
                  </a:avLst>
                </a:prstGeom>
                <a:solidFill>
                  <a:srgbClr val="CFE2F3"/>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Sensor Array</a:t>
                  </a:r>
                  <a:endParaRPr sz="1867" kern="0">
                    <a:solidFill>
                      <a:srgbClr val="000000"/>
                    </a:solidFill>
                    <a:latin typeface="Arial"/>
                    <a:cs typeface="Arial"/>
                    <a:sym typeface="Arial"/>
                  </a:endParaRPr>
                </a:p>
                <a:p>
                  <a:pPr algn="ctr" defTabSz="1219170">
                    <a:buClr>
                      <a:srgbClr val="000000"/>
                    </a:buClr>
                  </a:pPr>
                  <a:r>
                    <a:rPr lang="en" sz="1867" kern="0">
                      <a:solidFill>
                        <a:srgbClr val="000000"/>
                      </a:solidFill>
                      <a:latin typeface="Arial"/>
                      <a:cs typeface="Arial"/>
                      <a:sym typeface="Arial"/>
                    </a:rPr>
                    <a:t>Particle Boron      </a:t>
                  </a:r>
                  <a:endParaRPr sz="1867" kern="0">
                    <a:solidFill>
                      <a:srgbClr val="000000"/>
                    </a:solidFill>
                    <a:latin typeface="Arial"/>
                    <a:cs typeface="Arial"/>
                    <a:sym typeface="Arial"/>
                  </a:endParaRPr>
                </a:p>
              </p:txBody>
            </p:sp>
            <p:sp>
              <p:nvSpPr>
                <p:cNvPr id="77" name="Google Shape;77;p15"/>
                <p:cNvSpPr/>
                <p:nvPr/>
              </p:nvSpPr>
              <p:spPr>
                <a:xfrm>
                  <a:off x="473675" y="3349075"/>
                  <a:ext cx="947400" cy="648300"/>
                </a:xfrm>
                <a:prstGeom prst="roundRect">
                  <a:avLst>
                    <a:gd name="adj" fmla="val 16667"/>
                  </a:avLst>
                </a:prstGeom>
                <a:solidFill>
                  <a:schemeClr val="accen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pH</a:t>
                  </a:r>
                  <a:endParaRPr sz="1867" kern="0">
                    <a:solidFill>
                      <a:srgbClr val="000000"/>
                    </a:solidFill>
                    <a:latin typeface="Arial"/>
                    <a:cs typeface="Arial"/>
                    <a:sym typeface="Arial"/>
                  </a:endParaRPr>
                </a:p>
              </p:txBody>
            </p:sp>
            <p:sp>
              <p:nvSpPr>
                <p:cNvPr id="78" name="Google Shape;78;p15"/>
                <p:cNvSpPr/>
                <p:nvPr/>
              </p:nvSpPr>
              <p:spPr>
                <a:xfrm>
                  <a:off x="1565050" y="3349075"/>
                  <a:ext cx="947400" cy="648300"/>
                </a:xfrm>
                <a:prstGeom prst="roundRect">
                  <a:avLst>
                    <a:gd name="adj" fmla="val 16667"/>
                  </a:avLst>
                </a:prstGeom>
                <a:solidFill>
                  <a:schemeClr val="accen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Cond.</a:t>
                  </a:r>
                  <a:endParaRPr sz="1867" kern="0">
                    <a:solidFill>
                      <a:srgbClr val="000000"/>
                    </a:solidFill>
                    <a:latin typeface="Arial"/>
                    <a:cs typeface="Arial"/>
                    <a:sym typeface="Arial"/>
                  </a:endParaRPr>
                </a:p>
              </p:txBody>
            </p:sp>
            <p:sp>
              <p:nvSpPr>
                <p:cNvPr id="79" name="Google Shape;79;p15"/>
                <p:cNvSpPr/>
                <p:nvPr/>
              </p:nvSpPr>
              <p:spPr>
                <a:xfrm>
                  <a:off x="473675" y="4119225"/>
                  <a:ext cx="947400" cy="648300"/>
                </a:xfrm>
                <a:prstGeom prst="roundRect">
                  <a:avLst>
                    <a:gd name="adj" fmla="val 16667"/>
                  </a:avLst>
                </a:prstGeom>
                <a:solidFill>
                  <a:schemeClr val="accen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Temp.</a:t>
                  </a:r>
                  <a:endParaRPr sz="1867" kern="0">
                    <a:solidFill>
                      <a:srgbClr val="000000"/>
                    </a:solidFill>
                    <a:latin typeface="Arial"/>
                    <a:cs typeface="Arial"/>
                    <a:sym typeface="Arial"/>
                  </a:endParaRPr>
                </a:p>
              </p:txBody>
            </p:sp>
            <p:sp>
              <p:nvSpPr>
                <p:cNvPr id="80" name="Google Shape;80;p15"/>
                <p:cNvSpPr/>
                <p:nvPr/>
              </p:nvSpPr>
              <p:spPr>
                <a:xfrm>
                  <a:off x="1565050" y="4119225"/>
                  <a:ext cx="947400" cy="648300"/>
                </a:xfrm>
                <a:prstGeom prst="roundRect">
                  <a:avLst>
                    <a:gd name="adj" fmla="val 16667"/>
                  </a:avLst>
                </a:prstGeom>
                <a:solidFill>
                  <a:schemeClr val="accen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DO</a:t>
                  </a:r>
                  <a:endParaRPr sz="1867" kern="0">
                    <a:solidFill>
                      <a:srgbClr val="000000"/>
                    </a:solidFill>
                    <a:latin typeface="Arial"/>
                    <a:cs typeface="Arial"/>
                    <a:sym typeface="Arial"/>
                  </a:endParaRPr>
                </a:p>
              </p:txBody>
            </p:sp>
            <p:cxnSp>
              <p:nvCxnSpPr>
                <p:cNvPr id="81" name="Google Shape;81;p15"/>
                <p:cNvCxnSpPr>
                  <a:endCxn id="78" idx="1"/>
                </p:cNvCxnSpPr>
                <p:nvPr/>
              </p:nvCxnSpPr>
              <p:spPr>
                <a:xfrm>
                  <a:off x="1421050" y="3673225"/>
                  <a:ext cx="144000" cy="0"/>
                </a:xfrm>
                <a:prstGeom prst="straightConnector1">
                  <a:avLst/>
                </a:prstGeom>
                <a:noFill/>
                <a:ln w="9525" cap="flat" cmpd="sng">
                  <a:solidFill>
                    <a:srgbClr val="FF0000"/>
                  </a:solidFill>
                  <a:prstDash val="solid"/>
                  <a:round/>
                  <a:headEnd type="none" w="med" len="med"/>
                  <a:tailEnd type="none" w="med" len="med"/>
                </a:ln>
              </p:spPr>
            </p:cxnSp>
            <p:cxnSp>
              <p:nvCxnSpPr>
                <p:cNvPr id="82" name="Google Shape;82;p15"/>
                <p:cNvCxnSpPr>
                  <a:endCxn id="80" idx="1"/>
                </p:cNvCxnSpPr>
                <p:nvPr/>
              </p:nvCxnSpPr>
              <p:spPr>
                <a:xfrm>
                  <a:off x="1421050" y="4443375"/>
                  <a:ext cx="144000" cy="0"/>
                </a:xfrm>
                <a:prstGeom prst="straightConnector1">
                  <a:avLst/>
                </a:prstGeom>
                <a:noFill/>
                <a:ln w="9525" cap="flat" cmpd="sng">
                  <a:solidFill>
                    <a:srgbClr val="FF0000"/>
                  </a:solidFill>
                  <a:prstDash val="solid"/>
                  <a:round/>
                  <a:headEnd type="none" w="med" len="med"/>
                  <a:tailEnd type="none" w="med" len="med"/>
                </a:ln>
              </p:spPr>
            </p:cxnSp>
            <p:cxnSp>
              <p:nvCxnSpPr>
                <p:cNvPr id="83" name="Google Shape;83;p15"/>
                <p:cNvCxnSpPr>
                  <a:stCxn id="76" idx="2"/>
                </p:cNvCxnSpPr>
                <p:nvPr/>
              </p:nvCxnSpPr>
              <p:spPr>
                <a:xfrm flipH="1">
                  <a:off x="1504000" y="3029113"/>
                  <a:ext cx="1500" cy="1441800"/>
                </a:xfrm>
                <a:prstGeom prst="straightConnector1">
                  <a:avLst/>
                </a:prstGeom>
                <a:noFill/>
                <a:ln w="9525" cap="flat" cmpd="sng">
                  <a:solidFill>
                    <a:srgbClr val="FF0000"/>
                  </a:solidFill>
                  <a:prstDash val="solid"/>
                  <a:round/>
                  <a:headEnd type="none" w="med" len="med"/>
                  <a:tailEnd type="none" w="med" len="med"/>
                </a:ln>
              </p:spPr>
            </p:cxnSp>
          </p:grpSp>
          <p:sp>
            <p:nvSpPr>
              <p:cNvPr id="84" name="Google Shape;84;p15"/>
              <p:cNvSpPr/>
              <p:nvPr/>
            </p:nvSpPr>
            <p:spPr>
              <a:xfrm>
                <a:off x="1404325" y="4437600"/>
                <a:ext cx="905700" cy="415500"/>
              </a:xfrm>
              <a:prstGeom prst="roundRect">
                <a:avLst>
                  <a:gd name="adj" fmla="val 16667"/>
                </a:avLst>
              </a:prstGeom>
              <a:solidFill>
                <a:schemeClr val="accen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Depth</a:t>
                </a:r>
                <a:endParaRPr sz="1867" kern="0">
                  <a:solidFill>
                    <a:srgbClr val="000000"/>
                  </a:solidFill>
                  <a:latin typeface="Arial"/>
                  <a:cs typeface="Arial"/>
                  <a:sym typeface="Arial"/>
                </a:endParaRPr>
              </a:p>
            </p:txBody>
          </p:sp>
          <p:cxnSp>
            <p:nvCxnSpPr>
              <p:cNvPr id="85" name="Google Shape;85;p15"/>
              <p:cNvCxnSpPr/>
              <p:nvPr/>
            </p:nvCxnSpPr>
            <p:spPr>
              <a:xfrm rot="10800000">
                <a:off x="1852950" y="3947325"/>
                <a:ext cx="8400" cy="498600"/>
              </a:xfrm>
              <a:prstGeom prst="straightConnector1">
                <a:avLst/>
              </a:prstGeom>
              <a:noFill/>
              <a:ln w="9525" cap="flat" cmpd="sng">
                <a:solidFill>
                  <a:srgbClr val="FF0000"/>
                </a:solidFill>
                <a:prstDash val="solid"/>
                <a:round/>
                <a:headEnd type="none" w="med" len="med"/>
                <a:tailEnd type="none" w="med" len="med"/>
              </a:ln>
            </p:spPr>
          </p:cxnSp>
        </p:grpSp>
        <p:pic>
          <p:nvPicPr>
            <p:cNvPr id="86" name="Google Shape;86;p15"/>
            <p:cNvPicPr preferRelativeResize="0"/>
            <p:nvPr/>
          </p:nvPicPr>
          <p:blipFill>
            <a:blip r:embed="rId3">
              <a:alphaModFix/>
            </a:blip>
            <a:stretch>
              <a:fillRect/>
            </a:stretch>
          </p:blipFill>
          <p:spPr>
            <a:xfrm>
              <a:off x="1742901" y="3896775"/>
              <a:ext cx="314625" cy="314625"/>
            </a:xfrm>
            <a:prstGeom prst="rect">
              <a:avLst/>
            </a:prstGeom>
            <a:noFill/>
            <a:ln>
              <a:noFill/>
            </a:ln>
          </p:spPr>
        </p:pic>
        <p:sp>
          <p:nvSpPr>
            <p:cNvPr id="87" name="Google Shape;87;p15"/>
            <p:cNvSpPr/>
            <p:nvPr/>
          </p:nvSpPr>
          <p:spPr>
            <a:xfrm>
              <a:off x="3653850" y="592900"/>
              <a:ext cx="1847016" cy="1130112"/>
            </a:xfrm>
            <a:prstGeom prst="cloud">
              <a:avLst/>
            </a:prstGeom>
            <a:solidFill>
              <a:schemeClr val="l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pic>
          <p:nvPicPr>
            <p:cNvPr id="88" name="Google Shape;88;p15"/>
            <p:cNvPicPr preferRelativeResize="0"/>
            <p:nvPr/>
          </p:nvPicPr>
          <p:blipFill>
            <a:blip r:embed="rId4">
              <a:alphaModFix/>
            </a:blip>
            <a:stretch>
              <a:fillRect/>
            </a:stretch>
          </p:blipFill>
          <p:spPr>
            <a:xfrm>
              <a:off x="5944075" y="257960"/>
              <a:ext cx="2298875" cy="3246975"/>
            </a:xfrm>
            <a:prstGeom prst="rect">
              <a:avLst/>
            </a:prstGeom>
            <a:noFill/>
            <a:ln>
              <a:noFill/>
            </a:ln>
          </p:spPr>
        </p:pic>
        <p:grpSp>
          <p:nvGrpSpPr>
            <p:cNvPr id="89" name="Google Shape;89;p15"/>
            <p:cNvGrpSpPr/>
            <p:nvPr/>
          </p:nvGrpSpPr>
          <p:grpSpPr>
            <a:xfrm>
              <a:off x="2664600" y="1157913"/>
              <a:ext cx="995100" cy="569100"/>
              <a:chOff x="2664600" y="1157913"/>
              <a:chExt cx="995100" cy="569100"/>
            </a:xfrm>
          </p:grpSpPr>
          <p:cxnSp>
            <p:nvCxnSpPr>
              <p:cNvPr id="90" name="Google Shape;90;p15"/>
              <p:cNvCxnSpPr>
                <a:stCxn id="76" idx="3"/>
                <a:endCxn id="87" idx="2"/>
              </p:cNvCxnSpPr>
              <p:nvPr/>
            </p:nvCxnSpPr>
            <p:spPr>
              <a:xfrm rot="10800000" flipH="1">
                <a:off x="2664600" y="1157913"/>
                <a:ext cx="995100" cy="569100"/>
              </a:xfrm>
              <a:prstGeom prst="bentConnector3">
                <a:avLst>
                  <a:gd name="adj1" fmla="val 49629"/>
                </a:avLst>
              </a:prstGeom>
              <a:noFill/>
              <a:ln w="9525" cap="flat" cmpd="sng">
                <a:solidFill>
                  <a:schemeClr val="dk2"/>
                </a:solidFill>
                <a:prstDash val="solid"/>
                <a:round/>
                <a:headEnd type="none" w="med" len="med"/>
                <a:tailEnd type="none" w="med" len="med"/>
              </a:ln>
            </p:spPr>
          </p:cxnSp>
          <p:cxnSp>
            <p:nvCxnSpPr>
              <p:cNvPr id="91" name="Google Shape;91;p15"/>
              <p:cNvCxnSpPr>
                <a:stCxn id="76" idx="3"/>
              </p:cNvCxnSpPr>
              <p:nvPr/>
            </p:nvCxnSpPr>
            <p:spPr>
              <a:xfrm rot="10800000" flipH="1">
                <a:off x="2664600" y="1720413"/>
                <a:ext cx="243600" cy="6600"/>
              </a:xfrm>
              <a:prstGeom prst="straightConnector1">
                <a:avLst/>
              </a:prstGeom>
              <a:noFill/>
              <a:ln w="9525" cap="flat" cmpd="sng">
                <a:solidFill>
                  <a:schemeClr val="dk2"/>
                </a:solidFill>
                <a:prstDash val="solid"/>
                <a:round/>
                <a:headEnd type="none" w="med" len="med"/>
                <a:tailEnd type="triangle" w="med" len="med"/>
              </a:ln>
            </p:spPr>
          </p:cxnSp>
          <p:cxnSp>
            <p:nvCxnSpPr>
              <p:cNvPr id="92" name="Google Shape;92;p15"/>
              <p:cNvCxnSpPr/>
              <p:nvPr/>
            </p:nvCxnSpPr>
            <p:spPr>
              <a:xfrm>
                <a:off x="3165925" y="1163725"/>
                <a:ext cx="282600" cy="0"/>
              </a:xfrm>
              <a:prstGeom prst="straightConnector1">
                <a:avLst/>
              </a:prstGeom>
              <a:noFill/>
              <a:ln w="9525" cap="flat" cmpd="sng">
                <a:solidFill>
                  <a:schemeClr val="dk2"/>
                </a:solidFill>
                <a:prstDash val="solid"/>
                <a:round/>
                <a:headEnd type="none" w="med" len="med"/>
                <a:tailEnd type="triangle" w="med" len="med"/>
              </a:ln>
            </p:spPr>
          </p:cxnSp>
        </p:grpSp>
        <p:grpSp>
          <p:nvGrpSpPr>
            <p:cNvPr id="93" name="Google Shape;93;p15"/>
            <p:cNvGrpSpPr/>
            <p:nvPr/>
          </p:nvGrpSpPr>
          <p:grpSpPr>
            <a:xfrm>
              <a:off x="5499327" y="1157956"/>
              <a:ext cx="857400" cy="723491"/>
              <a:chOff x="5499327" y="1157956"/>
              <a:chExt cx="857400" cy="723491"/>
            </a:xfrm>
          </p:grpSpPr>
          <p:cxnSp>
            <p:nvCxnSpPr>
              <p:cNvPr id="94" name="Google Shape;94;p15"/>
              <p:cNvCxnSpPr>
                <a:stCxn id="87" idx="0"/>
              </p:cNvCxnSpPr>
              <p:nvPr/>
            </p:nvCxnSpPr>
            <p:spPr>
              <a:xfrm>
                <a:off x="5499327" y="1157956"/>
                <a:ext cx="857400" cy="712200"/>
              </a:xfrm>
              <a:prstGeom prst="bentConnector3">
                <a:avLst>
                  <a:gd name="adj1" fmla="val 50141"/>
                </a:avLst>
              </a:prstGeom>
              <a:noFill/>
              <a:ln w="9525" cap="flat" cmpd="sng">
                <a:solidFill>
                  <a:schemeClr val="dk2"/>
                </a:solidFill>
                <a:prstDash val="solid"/>
                <a:round/>
                <a:headEnd type="none" w="med" len="med"/>
                <a:tailEnd type="none" w="med" len="med"/>
              </a:ln>
            </p:spPr>
          </p:cxnSp>
          <p:cxnSp>
            <p:nvCxnSpPr>
              <p:cNvPr id="95" name="Google Shape;95;p15"/>
              <p:cNvCxnSpPr>
                <a:stCxn id="87" idx="0"/>
              </p:cNvCxnSpPr>
              <p:nvPr/>
            </p:nvCxnSpPr>
            <p:spPr>
              <a:xfrm>
                <a:off x="5499327" y="1157956"/>
                <a:ext cx="234300" cy="5700"/>
              </a:xfrm>
              <a:prstGeom prst="straightConnector1">
                <a:avLst/>
              </a:prstGeom>
              <a:noFill/>
              <a:ln w="9525" cap="flat" cmpd="sng">
                <a:solidFill>
                  <a:schemeClr val="dk2"/>
                </a:solidFill>
                <a:prstDash val="solid"/>
                <a:round/>
                <a:headEnd type="none" w="med" len="med"/>
                <a:tailEnd type="triangle" w="med" len="med"/>
              </a:ln>
            </p:spPr>
          </p:cxnSp>
          <p:cxnSp>
            <p:nvCxnSpPr>
              <p:cNvPr id="96" name="Google Shape;96;p15"/>
              <p:cNvCxnSpPr>
                <a:stCxn id="88" idx="1"/>
              </p:cNvCxnSpPr>
              <p:nvPr/>
            </p:nvCxnSpPr>
            <p:spPr>
              <a:xfrm rot="10800000" flipH="1">
                <a:off x="5944075" y="1870047"/>
                <a:ext cx="188400" cy="11400"/>
              </a:xfrm>
              <a:prstGeom prst="straightConnector1">
                <a:avLst/>
              </a:prstGeom>
              <a:noFill/>
              <a:ln w="9525" cap="flat" cmpd="sng">
                <a:solidFill>
                  <a:schemeClr val="dk2"/>
                </a:solidFill>
                <a:prstDash val="solid"/>
                <a:round/>
                <a:headEnd type="none" w="med" len="med"/>
                <a:tailEnd type="triangle" w="med" len="med"/>
              </a:ln>
            </p:spPr>
          </p:cxnSp>
        </p:gr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6"/>
          <p:cNvSpPr txBox="1">
            <a:spLocks noGrp="1"/>
          </p:cNvSpPr>
          <p:nvPr>
            <p:ph type="title"/>
          </p:nvPr>
        </p:nvSpPr>
        <p:spPr>
          <a:xfrm>
            <a:off x="415600" y="566167"/>
            <a:ext cx="11360800" cy="763600"/>
          </a:xfrm>
          <a:prstGeom prst="rect">
            <a:avLst/>
          </a:prstGeom>
        </p:spPr>
        <p:txBody>
          <a:bodyPr spcFirstLastPara="1" wrap="square" lIns="121900" tIns="121900" rIns="121900" bIns="121900" anchor="t" anchorCtr="0">
            <a:normAutofit/>
          </a:bodyPr>
          <a:lstStyle/>
          <a:p>
            <a:r>
              <a:rPr lang="en"/>
              <a:t>Accuracy, Precision, Stability, and Response Time</a:t>
            </a:r>
            <a:endParaRPr/>
          </a:p>
        </p:txBody>
      </p:sp>
      <p:sp>
        <p:nvSpPr>
          <p:cNvPr id="102" name="Google Shape;102;p16"/>
          <p:cNvSpPr txBox="1">
            <a:spLocks noGrp="1"/>
          </p:cNvSpPr>
          <p:nvPr>
            <p:ph type="body" idx="1"/>
          </p:nvPr>
        </p:nvSpPr>
        <p:spPr>
          <a:xfrm>
            <a:off x="415600" y="1562133"/>
            <a:ext cx="11360800" cy="4529600"/>
          </a:xfrm>
          <a:prstGeom prst="rect">
            <a:avLst/>
          </a:prstGeom>
        </p:spPr>
        <p:txBody>
          <a:bodyPr spcFirstLastPara="1" wrap="square" lIns="121900" tIns="121900" rIns="121900" bIns="121900" anchor="t" anchorCtr="0">
            <a:normAutofit/>
          </a:bodyPr>
          <a:lstStyle/>
          <a:p>
            <a:r>
              <a:rPr lang="en" b="1"/>
              <a:t>DO EZO </a:t>
            </a:r>
            <a:r>
              <a:rPr lang="en"/>
              <a:t>- Accuracy: +/- 0.05 mg/L ; Response Time: 1 reading per second</a:t>
            </a:r>
            <a:endParaRPr/>
          </a:p>
          <a:p>
            <a:r>
              <a:rPr lang="en" b="1"/>
              <a:t>EC EZO</a:t>
            </a:r>
            <a:r>
              <a:rPr lang="en"/>
              <a:t> - Accuracy: +/- 2%; Response Time: 1 reading per second</a:t>
            </a:r>
            <a:endParaRPr/>
          </a:p>
          <a:p>
            <a:r>
              <a:rPr lang="en" b="1"/>
              <a:t>RTD EZO</a:t>
            </a:r>
            <a:r>
              <a:rPr lang="en"/>
              <a:t> - Accuracy: +/– (0.1 + 0.0017 x ˚C); Response Time: 1 reading per second</a:t>
            </a:r>
            <a:endParaRPr/>
          </a:p>
          <a:p>
            <a:r>
              <a:rPr lang="en" b="1"/>
              <a:t>pH EZO</a:t>
            </a:r>
            <a:r>
              <a:rPr lang="en"/>
              <a:t> - Accuracy: +/– 0.002; Response Time: 1 reading per second</a:t>
            </a:r>
            <a:endParaRPr/>
          </a:p>
          <a:p>
            <a:r>
              <a:rPr lang="en" b="1"/>
              <a:t>GPS Featherwing </a:t>
            </a:r>
            <a:r>
              <a:rPr lang="en"/>
              <a:t>- Accuracy: Position = </a:t>
            </a:r>
            <a:r>
              <a:rPr lang="en">
                <a:solidFill>
                  <a:srgbClr val="333333"/>
                </a:solidFill>
              </a:rPr>
              <a:t> </a:t>
            </a:r>
            <a:r>
              <a:rPr lang="en"/>
              <a:t>1.8 meters, Velocity = 0.1 meters/s; Response Time: 10 Hz updates Stability: -165 dBm sensitivity</a:t>
            </a:r>
            <a:endParaRPr/>
          </a:p>
          <a:p>
            <a:r>
              <a:rPr lang="en"/>
              <a:t>All EZO devices have high accuracy and stability </a:t>
            </a:r>
            <a:endParaRPr/>
          </a:p>
          <a:p>
            <a:r>
              <a:rPr lang="en"/>
              <a:t>They also have high precision, except when electrical noise is interfering with the readings it is common to see rapidly fluctuating readings or readings that are consistently off</a:t>
            </a:r>
            <a:endParaRPr/>
          </a:p>
        </p:txBody>
      </p:sp>
      <p:pic>
        <p:nvPicPr>
          <p:cNvPr id="103" name="Google Shape;103;p16"/>
          <p:cNvPicPr preferRelativeResize="0"/>
          <p:nvPr/>
        </p:nvPicPr>
        <p:blipFill>
          <a:blip r:embed="rId3">
            <a:alphaModFix/>
          </a:blip>
          <a:stretch>
            <a:fillRect/>
          </a:stretch>
        </p:blipFill>
        <p:spPr>
          <a:xfrm>
            <a:off x="11007667" y="2881533"/>
            <a:ext cx="953533" cy="1333867"/>
          </a:xfrm>
          <a:prstGeom prst="rect">
            <a:avLst/>
          </a:prstGeom>
          <a:noFill/>
          <a:ln>
            <a:noFill/>
          </a:ln>
        </p:spPr>
      </p:pic>
      <p:sp>
        <p:nvSpPr>
          <p:cNvPr id="104" name="Google Shape;104;p16"/>
          <p:cNvSpPr txBox="1"/>
          <p:nvPr/>
        </p:nvSpPr>
        <p:spPr>
          <a:xfrm>
            <a:off x="10790467" y="4118433"/>
            <a:ext cx="1524000" cy="738816"/>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067" u="sng" kern="0">
                <a:solidFill>
                  <a:srgbClr val="AF4345"/>
                </a:solidFill>
                <a:latin typeface="Arial"/>
                <a:cs typeface="Arial"/>
                <a:sym typeface="Arial"/>
                <a:hlinkClick r:id="rId4"/>
              </a:rPr>
              <a:t>EZO™ pH Circuit | Atlas Scientific (atlas-scientific.com)</a:t>
            </a:r>
            <a:endParaRPr sz="1467" kern="0">
              <a:solidFill>
                <a:srgbClr val="000000"/>
              </a:solidFill>
              <a:latin typeface="Old Standard TT"/>
              <a:ea typeface="Old Standard TT"/>
              <a:cs typeface="Old Standard TT"/>
              <a:sym typeface="Old Standard T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4D38F82-8873-9384-6E61-DA79B14B44DA}"/>
              </a:ext>
            </a:extLst>
          </p:cNvPr>
          <p:cNvSpPr>
            <a:spLocks noGrp="1"/>
          </p:cNvSpPr>
          <p:nvPr>
            <p:ph type="title"/>
          </p:nvPr>
        </p:nvSpPr>
        <p:spPr/>
        <p:txBody>
          <a:bodyPr/>
          <a:lstStyle/>
          <a:p>
            <a:r>
              <a:rPr lang="en-US" dirty="0"/>
              <a:t>GitHub common issues</a:t>
            </a:r>
          </a:p>
        </p:txBody>
      </p:sp>
      <p:pic>
        <p:nvPicPr>
          <p:cNvPr id="9" name="Content Placeholder 8">
            <a:extLst>
              <a:ext uri="{FF2B5EF4-FFF2-40B4-BE49-F238E27FC236}">
                <a16:creationId xmlns:a16="http://schemas.microsoft.com/office/drawing/2014/main" id="{D1A6FB7F-C27E-5613-842D-80A516DCD7CC}"/>
              </a:ext>
            </a:extLst>
          </p:cNvPr>
          <p:cNvPicPr>
            <a:picLocks noGrp="1" noChangeAspect="1"/>
          </p:cNvPicPr>
          <p:nvPr>
            <p:ph sz="half" idx="1"/>
          </p:nvPr>
        </p:nvPicPr>
        <p:blipFill>
          <a:blip r:embed="rId2"/>
          <a:stretch>
            <a:fillRect/>
          </a:stretch>
        </p:blipFill>
        <p:spPr>
          <a:xfrm>
            <a:off x="6250833" y="1965084"/>
            <a:ext cx="5432021" cy="1463915"/>
          </a:xfrm>
          <a:prstGeom prst="rect">
            <a:avLst/>
          </a:prstGeom>
        </p:spPr>
      </p:pic>
      <p:pic>
        <p:nvPicPr>
          <p:cNvPr id="10" name="Content Placeholder 9">
            <a:extLst>
              <a:ext uri="{FF2B5EF4-FFF2-40B4-BE49-F238E27FC236}">
                <a16:creationId xmlns:a16="http://schemas.microsoft.com/office/drawing/2014/main" id="{9FDCC24E-A3B4-DA2F-8EB1-8C24F8904D0A}"/>
              </a:ext>
            </a:extLst>
          </p:cNvPr>
          <p:cNvPicPr>
            <a:picLocks noGrp="1" noChangeAspect="1"/>
          </p:cNvPicPr>
          <p:nvPr>
            <p:ph sz="half" idx="2"/>
          </p:nvPr>
        </p:nvPicPr>
        <p:blipFill>
          <a:blip r:embed="rId3"/>
          <a:stretch>
            <a:fillRect/>
          </a:stretch>
        </p:blipFill>
        <p:spPr>
          <a:xfrm>
            <a:off x="791017" y="1965085"/>
            <a:ext cx="5406416" cy="2606915"/>
          </a:xfrm>
          <a:prstGeom prst="rect">
            <a:avLst/>
          </a:prstGeom>
        </p:spPr>
      </p:pic>
      <p:cxnSp>
        <p:nvCxnSpPr>
          <p:cNvPr id="12" name="Straight Arrow Connector 11">
            <a:extLst>
              <a:ext uri="{FF2B5EF4-FFF2-40B4-BE49-F238E27FC236}">
                <a16:creationId xmlns:a16="http://schemas.microsoft.com/office/drawing/2014/main" id="{45713C03-1EB6-1D0B-4C44-EC46866649F4}"/>
              </a:ext>
            </a:extLst>
          </p:cNvPr>
          <p:cNvCxnSpPr/>
          <p:nvPr/>
        </p:nvCxnSpPr>
        <p:spPr>
          <a:xfrm flipH="1" flipV="1">
            <a:off x="6512011" y="3064476"/>
            <a:ext cx="1692875" cy="1136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867EC71-167C-58A5-0389-5D83C2A8D9FB}"/>
              </a:ext>
            </a:extLst>
          </p:cNvPr>
          <p:cNvCxnSpPr/>
          <p:nvPr/>
        </p:nvCxnSpPr>
        <p:spPr>
          <a:xfrm flipH="1" flipV="1">
            <a:off x="6512010" y="3391570"/>
            <a:ext cx="1692875" cy="1136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45423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415600" y="593367"/>
            <a:ext cx="11360800" cy="817600"/>
          </a:xfrm>
          <a:prstGeom prst="rect">
            <a:avLst/>
          </a:prstGeom>
        </p:spPr>
        <p:txBody>
          <a:bodyPr spcFirstLastPara="1" wrap="square" lIns="121900" tIns="121900" rIns="121900" bIns="121900" anchor="t" anchorCtr="0">
            <a:normAutofit/>
          </a:bodyPr>
          <a:lstStyle/>
          <a:p>
            <a:r>
              <a:rPr lang="en"/>
              <a:t>Housing Design</a:t>
            </a:r>
            <a:endParaRPr/>
          </a:p>
        </p:txBody>
      </p:sp>
      <p:sp>
        <p:nvSpPr>
          <p:cNvPr id="110" name="Google Shape;110;p17"/>
          <p:cNvSpPr txBox="1">
            <a:spLocks noGrp="1"/>
          </p:cNvSpPr>
          <p:nvPr>
            <p:ph type="body" idx="1"/>
          </p:nvPr>
        </p:nvSpPr>
        <p:spPr>
          <a:xfrm>
            <a:off x="415600" y="1562133"/>
            <a:ext cx="11360800" cy="4529600"/>
          </a:xfrm>
          <a:prstGeom prst="rect">
            <a:avLst/>
          </a:prstGeom>
        </p:spPr>
        <p:txBody>
          <a:bodyPr spcFirstLastPara="1" wrap="square" lIns="121900" tIns="121900" rIns="121900" bIns="121900" anchor="t" anchorCtr="0">
            <a:normAutofit/>
          </a:bodyPr>
          <a:lstStyle/>
          <a:p>
            <a:r>
              <a:rPr lang="en"/>
              <a:t>PVC piping with o-ring/silicone sealants</a:t>
            </a:r>
            <a:endParaRPr/>
          </a:p>
          <a:p>
            <a:r>
              <a:rPr lang="en"/>
              <a:t>Pelican case</a:t>
            </a:r>
            <a:endParaRPr/>
          </a:p>
          <a:p>
            <a:pPr indent="0">
              <a:spcBef>
                <a:spcPts val="1600"/>
              </a:spcBef>
              <a:buNone/>
            </a:pPr>
            <a:endParaRPr/>
          </a:p>
          <a:p>
            <a:pPr marL="0" indent="0">
              <a:spcBef>
                <a:spcPts val="1600"/>
              </a:spcBef>
              <a:spcAft>
                <a:spcPts val="1600"/>
              </a:spcAft>
              <a:buNone/>
            </a:pPr>
            <a:endParaRPr/>
          </a:p>
        </p:txBody>
      </p:sp>
      <p:pic>
        <p:nvPicPr>
          <p:cNvPr id="111" name="Google Shape;111;p17"/>
          <p:cNvPicPr preferRelativeResize="0"/>
          <p:nvPr/>
        </p:nvPicPr>
        <p:blipFill>
          <a:blip r:embed="rId3">
            <a:alphaModFix/>
          </a:blip>
          <a:stretch>
            <a:fillRect/>
          </a:stretch>
        </p:blipFill>
        <p:spPr>
          <a:xfrm>
            <a:off x="6467367" y="2334133"/>
            <a:ext cx="5046099" cy="3826435"/>
          </a:xfrm>
          <a:prstGeom prst="rect">
            <a:avLst/>
          </a:prstGeom>
          <a:noFill/>
          <a:ln>
            <a:noFill/>
          </a:ln>
        </p:spPr>
      </p:pic>
      <p:pic>
        <p:nvPicPr>
          <p:cNvPr id="112" name="Google Shape;112;p17"/>
          <p:cNvPicPr preferRelativeResize="0"/>
          <p:nvPr/>
        </p:nvPicPr>
        <p:blipFill>
          <a:blip r:embed="rId4">
            <a:alphaModFix/>
          </a:blip>
          <a:stretch>
            <a:fillRect/>
          </a:stretch>
        </p:blipFill>
        <p:spPr>
          <a:xfrm>
            <a:off x="485469" y="2824014"/>
            <a:ext cx="5610532" cy="3192517"/>
          </a:xfrm>
          <a:prstGeom prst="rect">
            <a:avLst/>
          </a:prstGeom>
          <a:noFill/>
          <a:ln>
            <a:noFill/>
          </a:ln>
        </p:spPr>
      </p:pic>
      <p:sp>
        <p:nvSpPr>
          <p:cNvPr id="113" name="Google Shape;113;p17"/>
          <p:cNvSpPr txBox="1"/>
          <p:nvPr/>
        </p:nvSpPr>
        <p:spPr>
          <a:xfrm>
            <a:off x="576233" y="6091734"/>
            <a:ext cx="11280800" cy="492402"/>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600" kern="0">
                <a:solidFill>
                  <a:srgbClr val="000000"/>
                </a:solidFill>
                <a:latin typeface="Arial"/>
                <a:cs typeface="Arial"/>
                <a:sym typeface="Arial"/>
              </a:rPr>
              <a:t>https://acwi.gov/methods/sensors/field_deploy/index.html</a:t>
            </a:r>
            <a:endParaRPr sz="1600" kern="0">
              <a:solidFill>
                <a:srgbClr val="000000"/>
              </a:solidFill>
              <a:latin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8"/>
          <p:cNvSpPr txBox="1">
            <a:spLocks noGrp="1"/>
          </p:cNvSpPr>
          <p:nvPr>
            <p:ph type="title"/>
          </p:nvPr>
        </p:nvSpPr>
        <p:spPr>
          <a:xfrm>
            <a:off x="415600" y="593367"/>
            <a:ext cx="11360800" cy="817600"/>
          </a:xfrm>
          <a:prstGeom prst="rect">
            <a:avLst/>
          </a:prstGeom>
        </p:spPr>
        <p:txBody>
          <a:bodyPr spcFirstLastPara="1" wrap="square" lIns="121900" tIns="121900" rIns="121900" bIns="121900" anchor="t" anchorCtr="0">
            <a:normAutofit/>
          </a:bodyPr>
          <a:lstStyle/>
          <a:p>
            <a:r>
              <a:rPr lang="en"/>
              <a:t>Work Cited</a:t>
            </a:r>
            <a:endParaRPr/>
          </a:p>
        </p:txBody>
      </p:sp>
      <p:sp>
        <p:nvSpPr>
          <p:cNvPr id="119" name="Google Shape;119;p18"/>
          <p:cNvSpPr txBox="1">
            <a:spLocks noGrp="1"/>
          </p:cNvSpPr>
          <p:nvPr>
            <p:ph type="body" idx="1"/>
          </p:nvPr>
        </p:nvSpPr>
        <p:spPr>
          <a:xfrm>
            <a:off x="415600" y="1575733"/>
            <a:ext cx="11360800" cy="4529600"/>
          </a:xfrm>
          <a:prstGeom prst="rect">
            <a:avLst/>
          </a:prstGeom>
        </p:spPr>
        <p:txBody>
          <a:bodyPr spcFirstLastPara="1" wrap="square" lIns="121900" tIns="121900" rIns="121900" bIns="121900" anchor="t" anchorCtr="0">
            <a:normAutofit fontScale="70000" lnSpcReduction="20000"/>
          </a:bodyPr>
          <a:lstStyle/>
          <a:p>
            <a:pPr marL="0" indent="0">
              <a:buNone/>
            </a:pPr>
            <a:r>
              <a:rPr lang="en" sz="1733" u="sng">
                <a:solidFill>
                  <a:srgbClr val="1155CC"/>
                </a:solidFill>
                <a:hlinkClick r:id="rId3">
                  <a:extLst>
                    <a:ext uri="{A12FA001-AC4F-418D-AE19-62706E023703}">
                      <ahyp:hlinkClr xmlns:ahyp="http://schemas.microsoft.com/office/drawing/2018/hyperlinkcolor" val="tx"/>
                    </a:ext>
                  </a:extLst>
                </a:hlinkClick>
              </a:rPr>
              <a:t>DO_EZO_Datasheet.pdf (atlas-scientific.com)</a:t>
            </a:r>
            <a:endParaRPr sz="1733">
              <a:solidFill>
                <a:srgbClr val="1155CC"/>
              </a:solidFill>
            </a:endParaRPr>
          </a:p>
          <a:p>
            <a:pPr marL="0" indent="0">
              <a:buNone/>
            </a:pPr>
            <a:endParaRPr sz="1733">
              <a:solidFill>
                <a:srgbClr val="1155CC"/>
              </a:solidFill>
            </a:endParaRPr>
          </a:p>
          <a:p>
            <a:pPr marL="0" indent="0">
              <a:buNone/>
            </a:pPr>
            <a:r>
              <a:rPr lang="en" sz="1733" u="sng">
                <a:solidFill>
                  <a:srgbClr val="1155CC"/>
                </a:solidFill>
                <a:hlinkClick r:id="rId4">
                  <a:extLst>
                    <a:ext uri="{A12FA001-AC4F-418D-AE19-62706E023703}">
                      <ahyp:hlinkClr xmlns:ahyp="http://schemas.microsoft.com/office/drawing/2018/hyperlinkcolor" val="tx"/>
                    </a:ext>
                  </a:extLst>
                </a:hlinkClick>
              </a:rPr>
              <a:t>EC_EZO_Datasheet.pdf (atlas-scientific.com)</a:t>
            </a:r>
            <a:endParaRPr sz="1733">
              <a:solidFill>
                <a:srgbClr val="1155CC"/>
              </a:solidFill>
            </a:endParaRPr>
          </a:p>
          <a:p>
            <a:pPr marL="0" indent="0">
              <a:buNone/>
            </a:pPr>
            <a:endParaRPr sz="1733">
              <a:solidFill>
                <a:srgbClr val="1155CC"/>
              </a:solidFill>
            </a:endParaRPr>
          </a:p>
          <a:p>
            <a:pPr marL="0" indent="0">
              <a:buNone/>
            </a:pPr>
            <a:r>
              <a:rPr lang="en" sz="1733" u="sng">
                <a:solidFill>
                  <a:srgbClr val="1155CC"/>
                </a:solidFill>
                <a:hlinkClick r:id="rId5">
                  <a:extLst>
                    <a:ext uri="{A12FA001-AC4F-418D-AE19-62706E023703}">
                      <ahyp:hlinkClr xmlns:ahyp="http://schemas.microsoft.com/office/drawing/2018/hyperlinkcolor" val="tx"/>
                    </a:ext>
                  </a:extLst>
                </a:hlinkClick>
              </a:rPr>
              <a:t>EZO_RTD_Datasheet.pdf (atlas-scientific.com)</a:t>
            </a:r>
            <a:endParaRPr sz="1733">
              <a:solidFill>
                <a:srgbClr val="1155CC"/>
              </a:solidFill>
            </a:endParaRPr>
          </a:p>
          <a:p>
            <a:pPr marL="0" indent="0">
              <a:buNone/>
            </a:pPr>
            <a:endParaRPr sz="1733">
              <a:solidFill>
                <a:srgbClr val="1155CC"/>
              </a:solidFill>
            </a:endParaRPr>
          </a:p>
          <a:p>
            <a:pPr marL="0" indent="0">
              <a:buNone/>
            </a:pPr>
            <a:r>
              <a:rPr lang="en" sz="1733" u="sng">
                <a:solidFill>
                  <a:srgbClr val="1155CC"/>
                </a:solidFill>
                <a:hlinkClick r:id="rId6">
                  <a:extLst>
                    <a:ext uri="{A12FA001-AC4F-418D-AE19-62706E023703}">
                      <ahyp:hlinkClr xmlns:ahyp="http://schemas.microsoft.com/office/drawing/2018/hyperlinkcolor" val="tx"/>
                    </a:ext>
                  </a:extLst>
                </a:hlinkClick>
              </a:rPr>
              <a:t>pH_EZO_Datasheet.pdf (atlas-scientific.com)</a:t>
            </a:r>
            <a:endParaRPr sz="1733">
              <a:solidFill>
                <a:srgbClr val="1155CC"/>
              </a:solidFill>
            </a:endParaRPr>
          </a:p>
          <a:p>
            <a:pPr marL="0" indent="0">
              <a:buNone/>
            </a:pPr>
            <a:endParaRPr sz="1733">
              <a:solidFill>
                <a:srgbClr val="1155CC"/>
              </a:solidFill>
            </a:endParaRPr>
          </a:p>
          <a:p>
            <a:pPr marL="0" indent="0">
              <a:buNone/>
            </a:pPr>
            <a:r>
              <a:rPr lang="en" sz="1733" u="sng">
                <a:solidFill>
                  <a:srgbClr val="1155CC"/>
                </a:solidFill>
                <a:hlinkClick r:id="rId7">
                  <a:extLst>
                    <a:ext uri="{A12FA001-AC4F-418D-AE19-62706E023703}">
                      <ahyp:hlinkClr xmlns:ahyp="http://schemas.microsoft.com/office/drawing/2018/hyperlinkcolor" val="tx"/>
                    </a:ext>
                  </a:extLst>
                </a:hlinkClick>
              </a:rPr>
              <a:t>Overview | Adafruit Ultimate GPS featherwing | Adafruit Learning System</a:t>
            </a:r>
            <a:endParaRPr sz="1733">
              <a:solidFill>
                <a:srgbClr val="1155CC"/>
              </a:solidFill>
            </a:endParaRPr>
          </a:p>
          <a:p>
            <a:pPr marL="0" indent="0">
              <a:buNone/>
            </a:pPr>
            <a:endParaRPr sz="1733">
              <a:solidFill>
                <a:srgbClr val="1155CC"/>
              </a:solidFill>
            </a:endParaRPr>
          </a:p>
          <a:p>
            <a:pPr marL="0" indent="0">
              <a:buNone/>
            </a:pPr>
            <a:r>
              <a:rPr lang="en" sz="1733" u="sng">
                <a:solidFill>
                  <a:srgbClr val="1155CC"/>
                </a:solidFill>
                <a:hlinkClick r:id="rId8">
                  <a:extLst>
                    <a:ext uri="{A12FA001-AC4F-418D-AE19-62706E023703}">
                      <ahyp:hlinkClr xmlns:ahyp="http://schemas.microsoft.com/office/drawing/2018/hyperlinkcolor" val="tx"/>
                    </a:ext>
                  </a:extLst>
                </a:hlinkClick>
              </a:rPr>
              <a:t>https://www.ysi.com/ysi-blog/water-blogged-blog/2019/02/anatomy-of-ph-electrodes</a:t>
            </a:r>
            <a:r>
              <a:rPr lang="en" sz="1733">
                <a:solidFill>
                  <a:srgbClr val="1155CC"/>
                </a:solidFill>
              </a:rPr>
              <a:t> </a:t>
            </a:r>
            <a:endParaRPr sz="1733">
              <a:solidFill>
                <a:srgbClr val="1155CC"/>
              </a:solidFill>
            </a:endParaRPr>
          </a:p>
          <a:p>
            <a:pPr marL="0" indent="0">
              <a:buNone/>
            </a:pPr>
            <a:endParaRPr sz="1733">
              <a:solidFill>
                <a:srgbClr val="1155CC"/>
              </a:solidFill>
            </a:endParaRPr>
          </a:p>
          <a:p>
            <a:pPr marL="0" indent="0">
              <a:buNone/>
            </a:pPr>
            <a:r>
              <a:rPr lang="en" sz="1733" u="sng">
                <a:solidFill>
                  <a:srgbClr val="1155CC"/>
                </a:solidFill>
                <a:hlinkClick r:id="rId9">
                  <a:extLst>
                    <a:ext uri="{A12FA001-AC4F-418D-AE19-62706E023703}">
                      <ahyp:hlinkClr xmlns:ahyp="http://schemas.microsoft.com/office/drawing/2018/hyperlinkcolor" val="tx"/>
                    </a:ext>
                  </a:extLst>
                </a:hlinkClick>
              </a:rPr>
              <a:t>https://group.chem.iastate.edu/Holme/augmented-reality-in-educational-laboratories/conductivity/</a:t>
            </a:r>
            <a:endParaRPr sz="1733">
              <a:solidFill>
                <a:srgbClr val="1155CC"/>
              </a:solidFill>
            </a:endParaRPr>
          </a:p>
          <a:p>
            <a:pPr marL="0" indent="0">
              <a:buNone/>
            </a:pPr>
            <a:endParaRPr sz="1733">
              <a:solidFill>
                <a:srgbClr val="1155CC"/>
              </a:solidFill>
            </a:endParaRPr>
          </a:p>
          <a:p>
            <a:pPr marL="0" indent="0">
              <a:buNone/>
            </a:pPr>
            <a:r>
              <a:rPr lang="en" sz="1733" u="sng">
                <a:solidFill>
                  <a:srgbClr val="1155CC"/>
                </a:solidFill>
                <a:hlinkClick r:id="rId10">
                  <a:extLst>
                    <a:ext uri="{A12FA001-AC4F-418D-AE19-62706E023703}">
                      <ahyp:hlinkClr xmlns:ahyp="http://schemas.microsoft.com/office/drawing/2018/hyperlinkcolor" val="tx"/>
                    </a:ext>
                  </a:extLst>
                </a:hlinkClick>
              </a:rPr>
              <a:t>https://atlas-scientific.com/blog/how-do-dissolved-oxygen-probes-work/#:~:text=Dissolved%20oxygen%20probes%20work%20by,is%20displayed%20on%20a%20meter</a:t>
            </a:r>
            <a:r>
              <a:rPr lang="en" sz="1733">
                <a:solidFill>
                  <a:srgbClr val="1155CC"/>
                </a:solidFill>
              </a:rPr>
              <a:t>. </a:t>
            </a:r>
            <a:endParaRPr sz="1733">
              <a:solidFill>
                <a:srgbClr val="1155CC"/>
              </a:solidFill>
            </a:endParaRPr>
          </a:p>
          <a:p>
            <a:pPr marL="0" indent="0">
              <a:buNone/>
            </a:pPr>
            <a:endParaRPr sz="1733">
              <a:solidFill>
                <a:srgbClr val="1155CC"/>
              </a:solidFill>
            </a:endParaRPr>
          </a:p>
          <a:p>
            <a:pPr marL="0" indent="0">
              <a:buNone/>
            </a:pPr>
            <a:r>
              <a:rPr lang="en" sz="1733" u="sng">
                <a:solidFill>
                  <a:srgbClr val="1155CC"/>
                </a:solidFill>
                <a:hlinkClick r:id="rId11">
                  <a:extLst>
                    <a:ext uri="{A12FA001-AC4F-418D-AE19-62706E023703}">
                      <ahyp:hlinkClr xmlns:ahyp="http://schemas.microsoft.com/office/drawing/2018/hyperlinkcolor" val="tx"/>
                    </a:ext>
                  </a:extLst>
                </a:hlinkClick>
              </a:rPr>
              <a:t>https://atlas-scientific.com/blog/how-do-temperature-sensors-work/#:~:text=Temperature%20sensors%20work%20by%20providing,increases%2C%20the%20temperature%20also%20increases</a:t>
            </a:r>
            <a:r>
              <a:rPr lang="en" sz="1733">
                <a:solidFill>
                  <a:srgbClr val="1155CC"/>
                </a:solidFill>
              </a:rPr>
              <a:t>.</a:t>
            </a:r>
            <a:endParaRPr sz="1733">
              <a:solidFill>
                <a:srgbClr val="1155CC"/>
              </a:solidFill>
            </a:endParaRPr>
          </a:p>
          <a:p>
            <a:pPr marL="0" indent="0">
              <a:buNone/>
            </a:pPr>
            <a:endParaRPr sz="1733">
              <a:solidFill>
                <a:srgbClr val="1155CC"/>
              </a:solidFill>
            </a:endParaRPr>
          </a:p>
          <a:p>
            <a:pPr marL="0" indent="0">
              <a:buNone/>
            </a:pPr>
            <a:r>
              <a:rPr lang="en" sz="1733" u="sng">
                <a:solidFill>
                  <a:srgbClr val="1155CC"/>
                </a:solidFill>
              </a:rPr>
              <a:t>https://oceanographyforeveryone.com/project/openctd/ </a:t>
            </a:r>
            <a:endParaRPr sz="1733" u="sng">
              <a:solidFill>
                <a:srgbClr val="1155CC"/>
              </a:solidFill>
            </a:endParaRPr>
          </a:p>
          <a:p>
            <a:pPr marL="0" indent="0">
              <a:buNone/>
            </a:pPr>
            <a:endParaRPr sz="1733" u="sng">
              <a:solidFill>
                <a:srgbClr val="1155CC"/>
              </a:solidFill>
            </a:endParaRPr>
          </a:p>
          <a:p>
            <a:pPr marL="0" indent="0">
              <a:buNone/>
            </a:pPr>
            <a:r>
              <a:rPr lang="en" sz="1733" u="sng">
                <a:solidFill>
                  <a:schemeClr val="hlink"/>
                </a:solidFill>
                <a:hlinkClick r:id="rId12"/>
              </a:rPr>
              <a:t>https://github.com/IanTBlack/CTDizzle</a:t>
            </a:r>
            <a:endParaRPr sz="1733" u="sng">
              <a:solidFill>
                <a:srgbClr val="1155CC"/>
              </a:solidFill>
            </a:endParaRPr>
          </a:p>
          <a:p>
            <a:pPr marL="0" indent="0">
              <a:buNone/>
            </a:pPr>
            <a:endParaRPr sz="1733" u="sng">
              <a:solidFill>
                <a:srgbClr val="1155CC"/>
              </a:solidFill>
            </a:endParaRPr>
          </a:p>
          <a:p>
            <a:pPr marL="0" indent="0">
              <a:buNone/>
            </a:pPr>
            <a:r>
              <a:rPr lang="en" sz="1733" u="sng">
                <a:solidFill>
                  <a:srgbClr val="1155CC"/>
                </a:solidFill>
              </a:rPr>
              <a:t>https://theoryandpractice.citizenscienceassociation.org/articles/10.5334/cstp.124/</a:t>
            </a:r>
            <a:endParaRPr sz="1733" u="sng">
              <a:solidFill>
                <a:srgbClr val="1155CC"/>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3638D6-9D1C-E1BF-12E5-01826EB5D7DD}"/>
              </a:ext>
            </a:extLst>
          </p:cNvPr>
          <p:cNvSpPr>
            <a:spLocks noGrp="1"/>
          </p:cNvSpPr>
          <p:nvPr>
            <p:ph type="title"/>
          </p:nvPr>
        </p:nvSpPr>
        <p:spPr>
          <a:xfrm>
            <a:off x="652481" y="1382486"/>
            <a:ext cx="3547581" cy="4093028"/>
          </a:xfrm>
        </p:spPr>
        <p:txBody>
          <a:bodyPr anchor="ctr">
            <a:normAutofit/>
          </a:bodyPr>
          <a:lstStyle/>
          <a:p>
            <a:r>
              <a:rPr lang="en-US" sz="4400"/>
              <a:t>Today’s plan</a:t>
            </a:r>
          </a:p>
        </p:txBody>
      </p:sp>
      <p:grpSp>
        <p:nvGrpSpPr>
          <p:cNvPr id="11" name="Group 10">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2" name="Straight Connector 11">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Isosceles Triangle 15">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Isosceles Triangle 19">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2" name="Rectangle 21">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530BBFAA-C793-FE24-9A45-9F25E132F0E2}"/>
              </a:ext>
            </a:extLst>
          </p:cNvPr>
          <p:cNvGraphicFramePr>
            <a:graphicFrameLocks noGrp="1"/>
          </p:cNvGraphicFramePr>
          <p:nvPr>
            <p:ph idx="1"/>
            <p:extLst>
              <p:ext uri="{D42A27DB-BD31-4B8C-83A1-F6EECF244321}">
                <p14:modId xmlns:p14="http://schemas.microsoft.com/office/powerpoint/2010/main" val="416189405"/>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7027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Isosceles Triangle 13">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Isosceles Triangle 17">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Isosceles Triangle 18">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5" name="Picture 4" descr="Microchips on a circuit board">
            <a:extLst>
              <a:ext uri="{FF2B5EF4-FFF2-40B4-BE49-F238E27FC236}">
                <a16:creationId xmlns:a16="http://schemas.microsoft.com/office/drawing/2014/main" id="{FDF70F49-AC17-1FFB-1675-A183A7FDAC26}"/>
              </a:ext>
            </a:extLst>
          </p:cNvPr>
          <p:cNvPicPr>
            <a:picLocks noChangeAspect="1"/>
          </p:cNvPicPr>
          <p:nvPr/>
        </p:nvPicPr>
        <p:blipFill>
          <a:blip r:embed="rId2"/>
          <a:srcRect l="11367" r="11367"/>
          <a:stretch/>
        </p:blipFill>
        <p:spPr>
          <a:xfrm>
            <a:off x="5123543" y="-1"/>
            <a:ext cx="7065281" cy="6858001"/>
          </a:xfrm>
          <a:custGeom>
            <a:avLst/>
            <a:gdLst/>
            <a:ahLst/>
            <a:cxnLst/>
            <a:rect l="l" t="t" r="r" b="b"/>
            <a:pathLst>
              <a:path w="7065281" h="6858001">
                <a:moveTo>
                  <a:pt x="379987" y="0"/>
                </a:moveTo>
                <a:lnTo>
                  <a:pt x="7065281" y="0"/>
                </a:lnTo>
                <a:lnTo>
                  <a:pt x="7065281"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30E6D663-86B6-8500-9306-CA08819DAA1B}"/>
              </a:ext>
            </a:extLst>
          </p:cNvPr>
          <p:cNvSpPr>
            <a:spLocks noGrp="1"/>
          </p:cNvSpPr>
          <p:nvPr>
            <p:ph type="title"/>
          </p:nvPr>
        </p:nvSpPr>
        <p:spPr>
          <a:xfrm>
            <a:off x="668866" y="1678666"/>
            <a:ext cx="5123515" cy="2369093"/>
          </a:xfrm>
        </p:spPr>
        <p:txBody>
          <a:bodyPr vert="horz" lIns="91440" tIns="45720" rIns="91440" bIns="45720" rtlCol="0" anchor="b">
            <a:normAutofit/>
          </a:bodyPr>
          <a:lstStyle/>
          <a:p>
            <a:pPr algn="r"/>
            <a:r>
              <a:rPr lang="en-US" sz="4800"/>
              <a:t>Today’s topics</a:t>
            </a:r>
          </a:p>
        </p:txBody>
      </p:sp>
      <p:sp>
        <p:nvSpPr>
          <p:cNvPr id="3" name="Content Placeholder 2">
            <a:extLst>
              <a:ext uri="{FF2B5EF4-FFF2-40B4-BE49-F238E27FC236}">
                <a16:creationId xmlns:a16="http://schemas.microsoft.com/office/drawing/2014/main" id="{5D1FCAB7-40AA-F2B3-81CC-678EF6FC21A7}"/>
              </a:ext>
            </a:extLst>
          </p:cNvPr>
          <p:cNvSpPr>
            <a:spLocks noGrp="1"/>
          </p:cNvSpPr>
          <p:nvPr>
            <p:ph type="body" idx="1"/>
          </p:nvPr>
        </p:nvSpPr>
        <p:spPr>
          <a:xfrm>
            <a:off x="677335" y="4050831"/>
            <a:ext cx="5113217" cy="1096901"/>
          </a:xfrm>
        </p:spPr>
        <p:txBody>
          <a:bodyPr vert="horz" lIns="91440" tIns="45720" rIns="91440" bIns="45720" rtlCol="0" anchor="t">
            <a:normAutofit/>
          </a:bodyPr>
          <a:lstStyle/>
          <a:p>
            <a:pPr algn="r"/>
            <a:r>
              <a:rPr lang="en-US" sz="1600" dirty="0"/>
              <a:t>Sensor Communications:</a:t>
            </a:r>
            <a:br>
              <a:rPr lang="en-US" sz="1600" dirty="0"/>
            </a:br>
            <a:r>
              <a:rPr lang="en-US" sz="1600" dirty="0"/>
              <a:t>(Wireless edition)</a:t>
            </a:r>
          </a:p>
        </p:txBody>
      </p:sp>
      <p:cxnSp>
        <p:nvCxnSpPr>
          <p:cNvPr id="21" name="Straight Connector 20">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7"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6930789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D023488-14F5-34E4-3901-AE3650112403}"/>
              </a:ext>
            </a:extLst>
          </p:cNvPr>
          <p:cNvSpPr>
            <a:spLocks noGrp="1"/>
          </p:cNvSpPr>
          <p:nvPr>
            <p:ph type="title"/>
          </p:nvPr>
        </p:nvSpPr>
        <p:spPr>
          <a:xfrm>
            <a:off x="1286933" y="609600"/>
            <a:ext cx="10197494" cy="1099457"/>
          </a:xfrm>
        </p:spPr>
        <p:txBody>
          <a:bodyPr>
            <a:normAutofit/>
          </a:bodyPr>
          <a:lstStyle/>
          <a:p>
            <a:r>
              <a:rPr lang="en-US" dirty="0"/>
              <a:t>Think, pair, share</a:t>
            </a:r>
          </a:p>
        </p:txBody>
      </p:sp>
      <p:sp>
        <p:nvSpPr>
          <p:cNvPr id="13" name="Isosceles Triangle 12">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Isosceles Triangle 14">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7" name="Content Placeholder 4">
            <a:extLst>
              <a:ext uri="{FF2B5EF4-FFF2-40B4-BE49-F238E27FC236}">
                <a16:creationId xmlns:a16="http://schemas.microsoft.com/office/drawing/2014/main" id="{9FF961F7-0479-EDD4-4E87-7C7E06E895B2}"/>
              </a:ext>
            </a:extLst>
          </p:cNvPr>
          <p:cNvGraphicFramePr>
            <a:graphicFrameLocks noGrp="1"/>
          </p:cNvGraphicFramePr>
          <p:nvPr>
            <p:ph idx="1"/>
            <p:extLst>
              <p:ext uri="{D42A27DB-BD31-4B8C-83A1-F6EECF244321}">
                <p14:modId xmlns:p14="http://schemas.microsoft.com/office/powerpoint/2010/main" val="2334220497"/>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0333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5921B-58A9-FEF9-A89B-FB48C1E6CA69}"/>
              </a:ext>
            </a:extLst>
          </p:cNvPr>
          <p:cNvSpPr>
            <a:spLocks noGrp="1"/>
          </p:cNvSpPr>
          <p:nvPr>
            <p:ph type="title"/>
          </p:nvPr>
        </p:nvSpPr>
        <p:spPr/>
        <p:txBody>
          <a:bodyPr/>
          <a:lstStyle/>
          <a:p>
            <a:r>
              <a:rPr lang="en-US" dirty="0"/>
              <a:t>Comparison</a:t>
            </a:r>
            <a:br>
              <a:rPr lang="en-US" dirty="0"/>
            </a:br>
            <a:endParaRPr lang="en-US" dirty="0"/>
          </a:p>
        </p:txBody>
      </p:sp>
      <p:pic>
        <p:nvPicPr>
          <p:cNvPr id="1026" name="Picture 2" descr="Wireless Connectivity Options for IoT Applications | Bluetooth® Technology  Website">
            <a:extLst>
              <a:ext uri="{FF2B5EF4-FFF2-40B4-BE49-F238E27FC236}">
                <a16:creationId xmlns:a16="http://schemas.microsoft.com/office/drawing/2014/main" id="{2E01939B-4E0F-0E84-132B-BE967961349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03546" y="2160588"/>
            <a:ext cx="7944945" cy="38814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1555376-2D7E-F8EC-2700-C9929F8C5E9F}"/>
              </a:ext>
            </a:extLst>
          </p:cNvPr>
          <p:cNvSpPr txBox="1"/>
          <p:nvPr/>
        </p:nvSpPr>
        <p:spPr>
          <a:xfrm>
            <a:off x="1003546" y="6042025"/>
            <a:ext cx="6102350" cy="646331"/>
          </a:xfrm>
          <a:prstGeom prst="rect">
            <a:avLst/>
          </a:prstGeom>
          <a:noFill/>
        </p:spPr>
        <p:txBody>
          <a:bodyPr wrap="square">
            <a:spAutoFit/>
          </a:bodyPr>
          <a:lstStyle/>
          <a:p>
            <a:r>
              <a:rPr lang="en-US" dirty="0">
                <a:hlinkClick r:id="rId3"/>
              </a:rPr>
              <a:t>https://www.bluetooth.com/blog/wireless-connectivity-options-for-iot-applications/</a:t>
            </a:r>
            <a:r>
              <a:rPr lang="en-US" dirty="0"/>
              <a:t> </a:t>
            </a:r>
          </a:p>
        </p:txBody>
      </p:sp>
    </p:spTree>
    <p:extLst>
      <p:ext uri="{BB962C8B-B14F-4D97-AF65-F5344CB8AC3E}">
        <p14:creationId xmlns:p14="http://schemas.microsoft.com/office/powerpoint/2010/main" val="880345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73" name="Rectangle 2072">
            <a:extLst>
              <a:ext uri="{FF2B5EF4-FFF2-40B4-BE49-F238E27FC236}">
                <a16:creationId xmlns:a16="http://schemas.microsoft.com/office/drawing/2014/main" id="{542A1125-BEEF-4B06-B7A6-5C89AFBF8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Rectangle 2074">
            <a:extLst>
              <a:ext uri="{FF2B5EF4-FFF2-40B4-BE49-F238E27FC236}">
                <a16:creationId xmlns:a16="http://schemas.microsoft.com/office/drawing/2014/main" id="{341AF29A-C02E-4F6E-AE31-4D61F939D5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Rectangle 2076">
            <a:extLst>
              <a:ext uri="{FF2B5EF4-FFF2-40B4-BE49-F238E27FC236}">
                <a16:creationId xmlns:a16="http://schemas.microsoft.com/office/drawing/2014/main" id="{64803267-175B-4586-A120-09F386B97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IoT Connectivity — How to Choose the Right Connectivity Option for IoT">
            <a:extLst>
              <a:ext uri="{FF2B5EF4-FFF2-40B4-BE49-F238E27FC236}">
                <a16:creationId xmlns:a16="http://schemas.microsoft.com/office/drawing/2014/main" id="{AFC9DAD0-54F5-F227-88EE-BAF26407E038}"/>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tretch>
            <a:fillRect/>
          </a:stretch>
        </p:blipFill>
        <p:spPr bwMode="auto">
          <a:xfrm>
            <a:off x="2352258" y="1123527"/>
            <a:ext cx="7487478" cy="4604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0C440B0-C724-5A2F-42C9-E32BB484A006}"/>
              </a:ext>
            </a:extLst>
          </p:cNvPr>
          <p:cNvSpPr txBox="1"/>
          <p:nvPr/>
        </p:nvSpPr>
        <p:spPr>
          <a:xfrm>
            <a:off x="1911793" y="5783691"/>
            <a:ext cx="6102350" cy="369332"/>
          </a:xfrm>
          <a:prstGeom prst="rect">
            <a:avLst/>
          </a:prstGeom>
          <a:noFill/>
        </p:spPr>
        <p:txBody>
          <a:bodyPr wrap="square">
            <a:spAutoFit/>
          </a:bodyPr>
          <a:lstStyle/>
          <a:p>
            <a:r>
              <a:rPr lang="en-US" dirty="0">
                <a:hlinkClick r:id="rId3"/>
              </a:rPr>
              <a:t>https://www.avsystem.com/blog/iot-connectivity/</a:t>
            </a:r>
            <a:r>
              <a:rPr lang="en-US" dirty="0"/>
              <a:t> </a:t>
            </a:r>
          </a:p>
        </p:txBody>
      </p:sp>
    </p:spTree>
    <p:extLst>
      <p:ext uri="{BB962C8B-B14F-4D97-AF65-F5344CB8AC3E}">
        <p14:creationId xmlns:p14="http://schemas.microsoft.com/office/powerpoint/2010/main" val="1996616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8">
            <a:extLst>
              <a:ext uri="{FF2B5EF4-FFF2-40B4-BE49-F238E27FC236}">
                <a16:creationId xmlns:a16="http://schemas.microsoft.com/office/drawing/2014/main" id="{D94A7024-D948-494D-8920-BBA2DA07D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4" descr="Mobile device with apps">
            <a:extLst>
              <a:ext uri="{FF2B5EF4-FFF2-40B4-BE49-F238E27FC236}">
                <a16:creationId xmlns:a16="http://schemas.microsoft.com/office/drawing/2014/main" id="{5FC252A1-9AD2-00F9-7857-D93843ADB4BC}"/>
              </a:ext>
            </a:extLst>
          </p:cNvPr>
          <p:cNvPicPr>
            <a:picLocks noChangeAspect="1"/>
          </p:cNvPicPr>
          <p:nvPr/>
        </p:nvPicPr>
        <p:blipFill rotWithShape="1">
          <a:blip r:embed="rId2">
            <a:duotone>
              <a:prstClr val="black"/>
              <a:schemeClr val="tx2">
                <a:tint val="45000"/>
                <a:satMod val="400000"/>
              </a:schemeClr>
            </a:duotone>
            <a:alphaModFix amt="40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C6E5978E-7A6A-462D-2D28-F0F62866BFCF}"/>
              </a:ext>
            </a:extLst>
          </p:cNvPr>
          <p:cNvSpPr>
            <a:spLocks noGrp="1"/>
          </p:cNvSpPr>
          <p:nvPr>
            <p:ph type="title"/>
          </p:nvPr>
        </p:nvSpPr>
        <p:spPr>
          <a:xfrm>
            <a:off x="677334" y="609600"/>
            <a:ext cx="8596668" cy="1320800"/>
          </a:xfrm>
        </p:spPr>
        <p:txBody>
          <a:bodyPr>
            <a:normAutofit/>
          </a:bodyPr>
          <a:lstStyle/>
          <a:p>
            <a:r>
              <a:rPr lang="en-US"/>
              <a:t>Summary: what’s the best option?</a:t>
            </a:r>
            <a:br>
              <a:rPr lang="en-US"/>
            </a:br>
            <a:r>
              <a:rPr lang="en-US"/>
              <a:t>It depends…</a:t>
            </a:r>
            <a:endParaRPr lang="en-US" dirty="0"/>
          </a:p>
        </p:txBody>
      </p:sp>
      <p:sp>
        <p:nvSpPr>
          <p:cNvPr id="3" name="Content Placeholder 2">
            <a:extLst>
              <a:ext uri="{FF2B5EF4-FFF2-40B4-BE49-F238E27FC236}">
                <a16:creationId xmlns:a16="http://schemas.microsoft.com/office/drawing/2014/main" id="{76F72852-A7C5-21B5-AAEE-9E648E7B2F32}"/>
              </a:ext>
            </a:extLst>
          </p:cNvPr>
          <p:cNvSpPr>
            <a:spLocks noGrp="1"/>
          </p:cNvSpPr>
          <p:nvPr>
            <p:ph idx="1"/>
          </p:nvPr>
        </p:nvSpPr>
        <p:spPr>
          <a:xfrm>
            <a:off x="677334" y="2160589"/>
            <a:ext cx="8596668" cy="3880773"/>
          </a:xfrm>
        </p:spPr>
        <p:txBody>
          <a:bodyPr>
            <a:normAutofit/>
          </a:bodyPr>
          <a:lstStyle/>
          <a:p>
            <a:r>
              <a:rPr lang="en-US">
                <a:solidFill>
                  <a:srgbClr val="FFFFFF"/>
                </a:solidFill>
              </a:rPr>
              <a:t>Satellite: global coverage, more power, more $</a:t>
            </a:r>
          </a:p>
          <a:p>
            <a:r>
              <a:rPr lang="en-US">
                <a:solidFill>
                  <a:srgbClr val="FFFFFF"/>
                </a:solidFill>
              </a:rPr>
              <a:t>Cellular: distributed but not truly global coverage, medium power, medium $</a:t>
            </a:r>
          </a:p>
          <a:p>
            <a:r>
              <a:rPr lang="en-US">
                <a:solidFill>
                  <a:srgbClr val="FFFFFF"/>
                </a:solidFill>
              </a:rPr>
              <a:t>BLE: requires a mobile device with an app, very low power, low $</a:t>
            </a:r>
          </a:p>
          <a:p>
            <a:r>
              <a:rPr lang="en-US">
                <a:solidFill>
                  <a:srgbClr val="FFFFFF"/>
                </a:solidFill>
              </a:rPr>
              <a:t>WiFi: requires a WiFi network, low power, low $</a:t>
            </a:r>
          </a:p>
          <a:p>
            <a:r>
              <a:rPr lang="en-US">
                <a:solidFill>
                  <a:srgbClr val="FFFFFF"/>
                </a:solidFill>
              </a:rPr>
              <a:t>Others: typically not sufficiently available for global deployments, but can work for local needs</a:t>
            </a:r>
          </a:p>
          <a:p>
            <a:endParaRPr lang="en-US">
              <a:solidFill>
                <a:srgbClr val="FFFFFF"/>
              </a:solidFill>
            </a:endParaRPr>
          </a:p>
        </p:txBody>
      </p:sp>
    </p:spTree>
    <p:extLst>
      <p:ext uri="{BB962C8B-B14F-4D97-AF65-F5344CB8AC3E}">
        <p14:creationId xmlns:p14="http://schemas.microsoft.com/office/powerpoint/2010/main" val="3747804062"/>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3.xml><?xml version="1.0" encoding="utf-8"?>
<a:theme xmlns:a="http://schemas.openxmlformats.org/drawingml/2006/main" name="1_Fac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4.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4e32bd2a-1ccd-49c1-a814-de8553946415}" enabled="1" method="Standard" siteId="{22136781-9753-4c75-af28-68a078871ebf}" contentBits="0" removed="0"/>
</clbl:labelList>
</file>

<file path=docProps/app.xml><?xml version="1.0" encoding="utf-8"?>
<Properties xmlns="http://schemas.openxmlformats.org/officeDocument/2006/extended-properties" xmlns:vt="http://schemas.openxmlformats.org/officeDocument/2006/docPropsVTypes">
  <Template>{7868AD6E-CAC0-3943-9D4B-686B492674D5}tf10001060</Template>
  <TotalTime>3469</TotalTime>
  <Words>1505</Words>
  <Application>Microsoft Macintosh PowerPoint</Application>
  <PresentationFormat>Widescreen</PresentationFormat>
  <Paragraphs>165</Paragraphs>
  <Slides>31</Slides>
  <Notes>6</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31</vt:i4>
      </vt:variant>
    </vt:vector>
  </HeadingPairs>
  <TitlesOfParts>
    <vt:vector size="43" baseType="lpstr">
      <vt:lpstr>Arial</vt:lpstr>
      <vt:lpstr>Calibri</vt:lpstr>
      <vt:lpstr>Calibri Light</vt:lpstr>
      <vt:lpstr>Cambria Math</vt:lpstr>
      <vt:lpstr>Century Gothic</vt:lpstr>
      <vt:lpstr>Old Standard TT</vt:lpstr>
      <vt:lpstr>Trebuchet MS</vt:lpstr>
      <vt:lpstr>Wingdings 3</vt:lpstr>
      <vt:lpstr>Facet</vt:lpstr>
      <vt:lpstr>Wisp</vt:lpstr>
      <vt:lpstr>1_Facet</vt:lpstr>
      <vt:lpstr>Paperback</vt:lpstr>
      <vt:lpstr>OCN 479-001</vt:lpstr>
      <vt:lpstr>Check in… </vt:lpstr>
      <vt:lpstr>GitHub common issues</vt:lpstr>
      <vt:lpstr>Today’s plan</vt:lpstr>
      <vt:lpstr>Today’s topics</vt:lpstr>
      <vt:lpstr>Think, pair, share</vt:lpstr>
      <vt:lpstr>Comparison </vt:lpstr>
      <vt:lpstr>PowerPoint Presentation</vt:lpstr>
      <vt:lpstr>Summary: what’s the best option? It depends…</vt:lpstr>
      <vt:lpstr>Assignment (due Sep. 29) 1 per group</vt:lpstr>
      <vt:lpstr>Order (alphabetical by team name, this time only)</vt:lpstr>
      <vt:lpstr>Chlorophyll a Fluorometer</vt:lpstr>
      <vt:lpstr>How is it built?</vt:lpstr>
      <vt:lpstr>Accuracy, precision, and response time</vt:lpstr>
      <vt:lpstr>Chlorophyll Fluorescence </vt:lpstr>
      <vt:lpstr>Citations</vt:lpstr>
      <vt:lpstr>PowerPoint Presentation</vt:lpstr>
      <vt:lpstr>PowerPoint Presentation</vt:lpstr>
      <vt:lpstr>PowerPoint Presentation</vt:lpstr>
      <vt:lpstr>PowerPoint Presentation</vt:lpstr>
      <vt:lpstr>PowerPoint Presentation</vt:lpstr>
      <vt:lpstr>Low-Cost  Water Level Sensor</vt:lpstr>
      <vt:lpstr>Methods </vt:lpstr>
      <vt:lpstr>Principles of Operation  </vt:lpstr>
      <vt:lpstr>Specifications </vt:lpstr>
      <vt:lpstr>Water Quality Testing Device </vt:lpstr>
      <vt:lpstr>Principles of Operation? How does it measure it?  </vt:lpstr>
      <vt:lpstr>Data Flow</vt:lpstr>
      <vt:lpstr>Accuracy, Precision, Stability, and Response Time</vt:lpstr>
      <vt:lpstr>Housing Design</vt:lpstr>
      <vt:lpstr>Work Cited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OCN 150-801</dc:title>
  <dc:creator>Bresnahan, Philip  J.</dc:creator>
  <cp:lastModifiedBy>Bresnahan, Philip  J.</cp:lastModifiedBy>
  <cp:revision>93</cp:revision>
  <cp:lastPrinted>2020-08-18T14:15:45Z</cp:lastPrinted>
  <dcterms:created xsi:type="dcterms:W3CDTF">2020-08-17T21:29:48Z</dcterms:created>
  <dcterms:modified xsi:type="dcterms:W3CDTF">2024-10-10T18:46:39Z</dcterms:modified>
</cp:coreProperties>
</file>